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7" r:id="rId3"/>
    <p:sldMasterId id="214748370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12188950"/>
  <p:notesSz cx="6858000" cy="9144000"/>
  <p:embeddedFontLst>
    <p:embeddedFont>
      <p:font typeface="DM Sans Medium"/>
      <p:regular r:id="rId25"/>
      <p:bold r:id="rId26"/>
      <p:italic r:id="rId27"/>
      <p:boldItalic r:id="rId28"/>
    </p:embeddedFont>
    <p:embeddedFont>
      <p:font typeface="Roboto Mono SemiBold"/>
      <p:regular r:id="rId29"/>
      <p:bold r:id="rId30"/>
      <p:italic r:id="rId31"/>
      <p:boldItalic r:id="rId32"/>
    </p:embeddedFont>
    <p:embeddedFont>
      <p:font typeface="Roboto Mono"/>
      <p:regular r:id="rId33"/>
      <p:bold r:id="rId34"/>
      <p:italic r:id="rId35"/>
      <p:boldItalic r:id="rId36"/>
    </p:embeddedFont>
    <p:embeddedFont>
      <p:font typeface="DM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DMSans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SemiBold-italic.fntdata"/><Relationship Id="rId30" Type="http://schemas.openxmlformats.org/officeDocument/2006/relationships/font" Target="fonts/RobotoMonoSemiBold-bold.fntdata"/><Relationship Id="rId33" Type="http://schemas.openxmlformats.org/officeDocument/2006/relationships/font" Target="fonts/RobotoMono-regular.fntdata"/><Relationship Id="rId32" Type="http://schemas.openxmlformats.org/officeDocument/2006/relationships/font" Target="fonts/RobotoMonoSemiBold-boldItalic.fntdata"/><Relationship Id="rId35" Type="http://schemas.openxmlformats.org/officeDocument/2006/relationships/font" Target="fonts/RobotoMono-italic.fntdata"/><Relationship Id="rId34" Type="http://schemas.openxmlformats.org/officeDocument/2006/relationships/font" Target="fonts/RobotoMono-bold.fntdata"/><Relationship Id="rId37" Type="http://schemas.openxmlformats.org/officeDocument/2006/relationships/font" Target="fonts/DMSans-regular.fntdata"/><Relationship Id="rId36" Type="http://schemas.openxmlformats.org/officeDocument/2006/relationships/font" Target="fonts/RobotoMono-boldItalic.fntdata"/><Relationship Id="rId39" Type="http://schemas.openxmlformats.org/officeDocument/2006/relationships/font" Target="fonts/DMSans-italic.fntdata"/><Relationship Id="rId38" Type="http://schemas.openxmlformats.org/officeDocument/2006/relationships/font" Target="fonts/DMSans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font" Target="fonts/DMSansMedium-bold.fntdata"/><Relationship Id="rId25" Type="http://schemas.openxmlformats.org/officeDocument/2006/relationships/font" Target="fonts/DMSansMedium-regular.fntdata"/><Relationship Id="rId28" Type="http://schemas.openxmlformats.org/officeDocument/2006/relationships/font" Target="fonts/DMSansMedium-boldItalic.fntdata"/><Relationship Id="rId27" Type="http://schemas.openxmlformats.org/officeDocument/2006/relationships/font" Target="fonts/DMSansMedium-italic.fntdata"/><Relationship Id="rId29" Type="http://schemas.openxmlformats.org/officeDocument/2006/relationships/font" Target="fonts/RobotoMonoSemiBo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156eb92a83_0_6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156eb92a8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6a2a8e8d4a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g36a2a8e8d4a_0_404:notes"/>
          <p:cNvSpPr/>
          <p:nvPr>
            <p:ph idx="2" type="sldImg"/>
          </p:nvPr>
        </p:nvSpPr>
        <p:spPr>
          <a:xfrm>
            <a:off x="1143797" y="685800"/>
            <a:ext cx="4571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3692ce3b481_0_0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3692ce3b4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Now that your campaign intake request is submitted,  walk through what happens behind the scenes.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Depending on the channel or campaign type, we will build the program/campaign to support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This is where </a:t>
            </a:r>
            <a:r>
              <a:rPr b="1" lang="en">
                <a:solidFill>
                  <a:schemeClr val="dk1"/>
                </a:solidFill>
              </a:rPr>
              <a:t>Marketing Operations </a:t>
            </a:r>
            <a:r>
              <a:rPr lang="en">
                <a:solidFill>
                  <a:schemeClr val="dk1"/>
                </a:solidFill>
              </a:rPr>
              <a:t>will begin building your campaign and connecting it with all the systems.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Here's what typically happens: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First, the campaign is </a:t>
            </a:r>
            <a:r>
              <a:rPr b="1" lang="en">
                <a:solidFill>
                  <a:schemeClr val="dk1"/>
                </a:solidFill>
              </a:rPr>
              <a:t>built in Marketo</a:t>
            </a:r>
            <a:r>
              <a:rPr lang="en">
                <a:solidFill>
                  <a:schemeClr val="dk1"/>
                </a:solidFill>
              </a:rPr>
              <a:t> — this includes configuring the program type, audience segmentation, email logic, registration flows, etc.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Then, it’s </a:t>
            </a:r>
            <a:r>
              <a:rPr b="1" lang="en">
                <a:solidFill>
                  <a:schemeClr val="dk1"/>
                </a:solidFill>
              </a:rPr>
              <a:t>linked to Salesforce</a:t>
            </a:r>
            <a:r>
              <a:rPr lang="en">
                <a:solidFill>
                  <a:schemeClr val="dk1"/>
                </a:solidFill>
              </a:rPr>
              <a:t> to ensure campaign membership syncs properly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We’ll also make sure the campaign is aligned in </a:t>
            </a:r>
            <a:r>
              <a:rPr b="1" lang="en">
                <a:solidFill>
                  <a:schemeClr val="dk1"/>
                </a:solidFill>
              </a:rPr>
              <a:t>Airtable</a:t>
            </a:r>
            <a:r>
              <a:rPr lang="en">
                <a:solidFill>
                  <a:schemeClr val="dk1"/>
                </a:solidFill>
              </a:rPr>
              <a:t>, so information such as status, spend, and etc.. are connected and consistent across all systems.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36a2a8e8d4a_0_410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36a2a8e8d4a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Emphasize importance of </a:t>
            </a:r>
            <a:r>
              <a:rPr lang="en">
                <a:solidFill>
                  <a:schemeClr val="dk1"/>
                </a:solidFill>
              </a:rPr>
              <a:t>ensuring consistency across systems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When we say “standardization,” we’re talking about </a:t>
            </a:r>
            <a:r>
              <a:rPr b="1" lang="en">
                <a:solidFill>
                  <a:schemeClr val="dk1"/>
                </a:solidFill>
              </a:rPr>
              <a:t>consistent naming conventions, relevant data,  and campaign structure</a:t>
            </a:r>
            <a:r>
              <a:rPr lang="en">
                <a:solidFill>
                  <a:schemeClr val="dk1"/>
                </a:solidFill>
              </a:rPr>
              <a:t> across all systems.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For example: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If campaign names don’t follow a clear format, it’s harder to connect assets across tools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If a campaign isn’t linked correctly, attribution may be missed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If program statuses aren’t aligned to success metrics, we lose visibility on performance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These </a:t>
            </a:r>
            <a:r>
              <a:rPr lang="en">
                <a:solidFill>
                  <a:schemeClr val="dk1"/>
                </a:solidFill>
              </a:rPr>
              <a:t>details</a:t>
            </a:r>
            <a:r>
              <a:rPr lang="en">
                <a:solidFill>
                  <a:schemeClr val="dk1"/>
                </a:solidFill>
              </a:rPr>
              <a:t> create </a:t>
            </a:r>
            <a:r>
              <a:rPr b="1" lang="en">
                <a:solidFill>
                  <a:schemeClr val="dk1"/>
                </a:solidFill>
              </a:rPr>
              <a:t>clarity and trust</a:t>
            </a:r>
            <a:r>
              <a:rPr lang="en">
                <a:solidFill>
                  <a:schemeClr val="dk1"/>
                </a:solidFill>
              </a:rPr>
              <a:t> in the data.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Let’s open it up: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Where have you seen inconsistent setup cause confusion or extra work?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What best practices do you follow or wish were more widely adopted?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6a2a8e8d4a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g36a2a8e8d4a_0_418:notes"/>
          <p:cNvSpPr/>
          <p:nvPr>
            <p:ph idx="2" type="sldImg"/>
          </p:nvPr>
        </p:nvSpPr>
        <p:spPr>
          <a:xfrm>
            <a:off x="1143797" y="685800"/>
            <a:ext cx="4571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6afbf4b7e0_0_1401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36afbf4b7e0_0_1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This is  when everything becomes visible — your campaign launches, and your audience starts engaging 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Whether it’s a email, a webinar or events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At this point, Marketing Operations is supporting with: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Ensuring successful scheduled emails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Importing lists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Ensuring that lead scoring and MQL logic is functioning properly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If your intake request was incomplete, or if your Airtable campaign record is missing required fields, MOps may have to pause or fix things on the fly — and that can lead to delays or improper campaign execution.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 while this phase might look like “just clicking send,” it’s actually the most operationally demanding part of the process — and it only works if everything leading up to it was well structured.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36a2a8e8d4a_0_436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36a2a8e8d4a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 would like to cover </a:t>
            </a:r>
            <a:r>
              <a:rPr lang="en">
                <a:solidFill>
                  <a:schemeClr val="dk1"/>
                </a:solidFill>
              </a:rPr>
              <a:t>an essential part of campaign execution, list imports.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One of the main sources of contacts in our databases, from webinars, events, content syndication.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making sure the right fields are populated so those leads can flow through our scoring, routing, and reporting processes correctly.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Some of the most important fields to get right during import are: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Email address (of course!)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Country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Notes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MQL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If these are missing or inconsistent, it can break attribution — or worse, leave leads untracked and unqualified.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So let’s open it up: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What questions do you have about how these statuses are used?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36a2a8e8d4a_0_4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g36a2a8e8d4a_0_446:notes"/>
          <p:cNvSpPr/>
          <p:nvPr>
            <p:ph idx="2" type="sldImg"/>
          </p:nvPr>
        </p:nvSpPr>
        <p:spPr>
          <a:xfrm>
            <a:off x="1143797" y="685800"/>
            <a:ext cx="4571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33d15a9bb1c_0_552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33d15a9bb1c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Now let’s talk about what happens after launch has completed,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next step is to </a:t>
            </a:r>
            <a:r>
              <a:rPr b="1" lang="en">
                <a:solidFill>
                  <a:schemeClr val="dk1"/>
                </a:solidFill>
              </a:rPr>
              <a:t>review the data</a:t>
            </a:r>
            <a:r>
              <a:rPr lang="en">
                <a:solidFill>
                  <a:schemeClr val="dk1"/>
                </a:solidFill>
              </a:rPr>
              <a:t> using the campaign performance dashboard. This dashboard gives us a consistent way to evaluate what happened.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Here’s what we’re typically looking at: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Segment performance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Lead generation and quality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Pipeline metrics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Engagement health:</a:t>
            </a:r>
            <a:r>
              <a:rPr lang="en">
                <a:solidFill>
                  <a:schemeClr val="dk1"/>
                </a:solidFill>
              </a:rPr>
              <a:t> 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data helps us answer: Was the campaign successful by the measures we defined at the beginning? And if something didn’t perform as expected, where in the flow did we lose momentum?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Most importantly, this analysis helps us improve — not just for the next campaign, but across our entire marketing motion.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If your campaign was set up correctly — with consistent naming, Airtable syncing, and platform alignment — this data is automatically captured and visible in a standardized way. That’s why each step we took earlier matters so much.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About two weeks after the campaign launches, it’s time to update the campaign retro and Airtable with post-campaign information — things like actual spend, final attendee counts, and other key metrics.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At the end of the quarter, we use this data to synthesize broader insights: What worked? Where did we see high engagement? Were there gaps in follow-up or unexpected blockers?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Closing the campaign loop is what ensures our next one is even stronger. And it’s what allows us to connect campaign performance to pipeline — so the business sees how marketing is driving results.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117065a8351_0_254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117065a8351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How do people become MQLs?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How does scoring work?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How are leads/contacts routed?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When does Mode update?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33d15a9bb1c_0_0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33d15a9bb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1. Campaign Planning in Airtable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When:</a:t>
            </a:r>
            <a:r>
              <a:rPr lang="en">
                <a:solidFill>
                  <a:schemeClr val="dk1"/>
                </a:solidFill>
              </a:rPr>
              <a:t> During initial ideation.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What to do:</a:t>
            </a:r>
            <a:r>
              <a:rPr lang="en">
                <a:solidFill>
                  <a:schemeClr val="dk1"/>
                </a:solidFill>
              </a:rPr>
              <a:t> Add the campaign to Airtable using </a:t>
            </a:r>
            <a:r>
              <a:rPr i="1" lang="en">
                <a:solidFill>
                  <a:schemeClr val="dk1"/>
                </a:solidFill>
              </a:rPr>
              <a:t>Placeholder</a:t>
            </a:r>
            <a:r>
              <a:rPr lang="en">
                <a:solidFill>
                  <a:schemeClr val="dk1"/>
                </a:solidFill>
              </a:rPr>
              <a:t> or </a:t>
            </a:r>
            <a:r>
              <a:rPr i="1" lang="en">
                <a:solidFill>
                  <a:schemeClr val="dk1"/>
                </a:solidFill>
              </a:rPr>
              <a:t>Planned</a:t>
            </a:r>
            <a:r>
              <a:rPr lang="en">
                <a:solidFill>
                  <a:schemeClr val="dk1"/>
                </a:solidFill>
              </a:rPr>
              <a:t> status.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Why:</a:t>
            </a:r>
            <a:r>
              <a:rPr lang="en">
                <a:solidFill>
                  <a:schemeClr val="dk1"/>
                </a:solidFill>
              </a:rPr>
              <a:t> Ensures visibility and alignment across teams.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Tip:</a:t>
            </a:r>
            <a:r>
              <a:rPr lang="en">
                <a:solidFill>
                  <a:schemeClr val="dk1"/>
                </a:solidFill>
              </a:rPr>
              <a:t> Link to a central Airtable view and aim to finalize campaign topic and date before the relevant quarter begins.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2. Submit Marketo Ticket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When:</a:t>
            </a:r>
            <a:r>
              <a:rPr lang="en">
                <a:solidFill>
                  <a:schemeClr val="dk1"/>
                </a:solidFill>
              </a:rPr>
              <a:t> Once the topic and date are confirmed.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What to include:</a:t>
            </a:r>
            <a:r>
              <a:rPr lang="en">
                <a:solidFill>
                  <a:schemeClr val="dk1"/>
                </a:solidFill>
              </a:rPr>
              <a:t> Airtable ID and all relevant details.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Why:</a:t>
            </a:r>
            <a:r>
              <a:rPr lang="en">
                <a:solidFill>
                  <a:schemeClr val="dk1"/>
                </a:solidFill>
              </a:rPr>
              <a:t> Initiates campaign build and integration across platforms.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3. Campaign Creation by MOPs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What happens: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MOPs team sets up the campaign in Marketo and Salesforce.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Campaign info (name, ID, etc.) is synced back into Airtable.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Why:</a:t>
            </a:r>
            <a:r>
              <a:rPr lang="en">
                <a:solidFill>
                  <a:schemeClr val="dk1"/>
                </a:solidFill>
              </a:rPr>
              <a:t> Aligns records and ensures system-wide consistency.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4. Campaign Execution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What:</a:t>
            </a:r>
            <a:r>
              <a:rPr lang="en">
                <a:solidFill>
                  <a:schemeClr val="dk1"/>
                </a:solidFill>
              </a:rPr>
              <a:t> Email/event/program is launched.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Tracking:</a:t>
            </a:r>
            <a:r>
              <a:rPr lang="en">
                <a:solidFill>
                  <a:schemeClr val="dk1"/>
                </a:solidFill>
              </a:rPr>
              <a:t> Progress is maintained in Airtable using defined views.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5. Post-Campaign Activities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2 Weeks After Event: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Update retro slide and budget fields in Airtable.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End of Quarter: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Finalize retro insights and close out the campaign loop.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📝 Notes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Views: </a:t>
            </a:r>
            <a:r>
              <a:rPr lang="en">
                <a:solidFill>
                  <a:schemeClr val="dk1"/>
                </a:solidFill>
              </a:rPr>
              <a:t>Ensure you're using the correct Airtable view for campaign planning.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Minimum Info Needed in Airtable:</a:t>
            </a:r>
            <a:br>
              <a:rPr b="1" lang="en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Tactic/campaign name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Start date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Marketing channel/campaign type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Region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Owner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Airtable ID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6a4aeee470_0_2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6a4aeee47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Walkthrough campaign building process; semi-interactive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Active participation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Through campaign lifecycle: first idea, execution and wrap up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We’ll build a campaign together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Familiar with looking at dashboards similar to this one, maybe even this exact one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Often times overlook the coordination, planning and setup that goes into getting that data or output into the dashboard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One key takeaway, workshop will help us better understand</a:t>
            </a:r>
            <a:endParaRPr>
              <a:solidFill>
                <a:schemeClr val="dk1"/>
              </a:solidFill>
            </a:endParaRPr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</a:pPr>
            <a:r>
              <a:rPr lang="en">
                <a:solidFill>
                  <a:schemeClr val="dk1"/>
                </a:solidFill>
              </a:rPr>
              <a:t>The inputs and processes that allow the ability to track and analyze our campaigns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33d15a9bb1c_0_1109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33d15a9bb1c_0_1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Let’s take a quick look at what we’re covering today.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Planning and Ideation</a:t>
            </a:r>
            <a:r>
              <a:rPr lang="en">
                <a:solidFill>
                  <a:schemeClr val="dk1"/>
                </a:solidFill>
              </a:rPr>
              <a:t> – where your campaign starts, using tools like the Plan on a Page and Airtable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Intake</a:t>
            </a:r>
            <a:r>
              <a:rPr lang="en">
                <a:solidFill>
                  <a:schemeClr val="dk1"/>
                </a:solidFill>
              </a:rPr>
              <a:t> – the handoff to MOps, where you formally request support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System Setup</a:t>
            </a:r>
            <a:r>
              <a:rPr lang="en">
                <a:solidFill>
                  <a:schemeClr val="dk1"/>
                </a:solidFill>
              </a:rPr>
              <a:t> – the backend configuration in Marketo, Salesforce, and Airtable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Execution</a:t>
            </a:r>
            <a:r>
              <a:rPr lang="en">
                <a:solidFill>
                  <a:schemeClr val="dk1"/>
                </a:solidFill>
              </a:rPr>
              <a:t> – when your campaign goes live, and where real-time tracking matters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Post-Campaign Analysis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i="1" lang="en">
                <a:solidFill>
                  <a:schemeClr val="dk1"/>
                </a:solidFill>
              </a:rPr>
              <a:t>– where we reflect, measure, and report outcomes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 with that — let’s start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36a2a8e8d4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g36a2a8e8d4a_0_9:notes"/>
          <p:cNvSpPr/>
          <p:nvPr>
            <p:ph idx="2" type="sldImg"/>
          </p:nvPr>
        </p:nvSpPr>
        <p:spPr>
          <a:xfrm>
            <a:off x="1143797" y="685800"/>
            <a:ext cx="4571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36afbf4b7e0_0_464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36afbf4b7e0_0_4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Campaigns  you should always</a:t>
            </a:r>
            <a:r>
              <a:rPr lang="en">
                <a:solidFill>
                  <a:schemeClr val="dk1"/>
                </a:solidFill>
              </a:rPr>
              <a:t> start with is  filling out a </a:t>
            </a:r>
            <a:r>
              <a:rPr i="1" lang="en">
                <a:solidFill>
                  <a:schemeClr val="dk1"/>
                </a:solidFill>
              </a:rPr>
              <a:t>Plan on a Page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Plan on a page is a resource to help explain: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Why are we doing this campaign?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Who is the audience we’re targeting?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What do we hope to achieve?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Where and how will it happen?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It’s also the alignment tool across teams. 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gives xfunctional teams more clarity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helps everyone stay coordinated.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6afbf4b7e0_0_933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6afbf4b7e0_0_9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Once your Plan on a Page is done and aligned with stakeholders, the next step is to bring that campaign into Airtable.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Can think of Airtable as our “Campaign Database”. This is where your campaign becomes visible to everyone else involved in the process.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When entering your campaign into Airtable, there are a few key things to make sure you include: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</a:t>
            </a:r>
            <a:r>
              <a:rPr b="1" lang="en">
                <a:solidFill>
                  <a:schemeClr val="dk1"/>
                </a:solidFill>
              </a:rPr>
              <a:t>campaign name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Your </a:t>
            </a:r>
            <a:r>
              <a:rPr b="1" lang="en">
                <a:solidFill>
                  <a:schemeClr val="dk1"/>
                </a:solidFill>
              </a:rPr>
              <a:t>target region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b="1" lang="en">
                <a:solidFill>
                  <a:schemeClr val="dk1"/>
                </a:solidFill>
              </a:rPr>
              <a:t>start date</a:t>
            </a:r>
            <a:r>
              <a:rPr lang="en">
                <a:solidFill>
                  <a:schemeClr val="dk1"/>
                </a:solidFill>
              </a:rPr>
              <a:t>, and </a:t>
            </a:r>
            <a:r>
              <a:rPr b="1" lang="en">
                <a:solidFill>
                  <a:schemeClr val="dk1"/>
                </a:solidFill>
              </a:rPr>
              <a:t>owner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correct </a:t>
            </a:r>
            <a:r>
              <a:rPr b="1" lang="en">
                <a:solidFill>
                  <a:schemeClr val="dk1"/>
                </a:solidFill>
              </a:rPr>
              <a:t>marketing channel</a:t>
            </a:r>
            <a:r>
              <a:rPr lang="en">
                <a:solidFill>
                  <a:schemeClr val="dk1"/>
                </a:solidFill>
              </a:rPr>
              <a:t> — email, event, webinar, etc.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And the </a:t>
            </a:r>
            <a:r>
              <a:rPr b="1" lang="en">
                <a:solidFill>
                  <a:schemeClr val="dk1"/>
                </a:solidFill>
              </a:rPr>
              <a:t>campaign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b="1" lang="en">
                <a:solidFill>
                  <a:schemeClr val="dk1"/>
                </a:solidFill>
              </a:rPr>
              <a:t>status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Ultimately, this is where your campaign starts to “exist” in the system. From here, every step of the process will reference this record.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Now it’s our turn to give this a try.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Pick a volunteer to help draft a campaign idea in Airtable — let’s use a campaign you’re currently working on, one you’ve done in the past, or something hypothetical that you think your team might run.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Use the campaign planning view we’ve provided, and make sure to include the required fields: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Campaign name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Which quarter 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Status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Start Date / End date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Estimated Spend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Owner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Marketing Channel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Region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Plan on a page link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The goal here isn’t to get every detail perfect — this is meant to simulate the early planning phase where visibility and structure matter most.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6a2a8e8d4a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36a2a8e8d4a_0_390:notes"/>
          <p:cNvSpPr/>
          <p:nvPr>
            <p:ph idx="2" type="sldImg"/>
          </p:nvPr>
        </p:nvSpPr>
        <p:spPr>
          <a:xfrm>
            <a:off x="1143797" y="685800"/>
            <a:ext cx="4571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3d15a9bb1c_0_559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3d15a9bb1c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Now that your campaign is planned and entered into Airtable, the next step is submitting an intake request for support, Marketing Operations.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This is where planning turns into activation.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intake request is how Marketing Operations is notified of what/where you’ll need support for your campaign.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Important to include as much detail, to avoid back and forth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Timing is crucial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Some campaign types — like webinars with registration pages or multi-touch email nurtures — require much more setup time than others. That’s why we ask you to consider the SLAs and submit your request with enough lead time.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">
                <a:solidFill>
                  <a:schemeClr val="dk1"/>
                </a:solidFill>
              </a:rPr>
              <a:t>A good rule of thumb is: the more complex the campaign, the earlier you should submit. Which will benefit launch timelines and campaign performance.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36a2a8e8d4a_0_397:notes"/>
          <p:cNvSpPr/>
          <p:nvPr>
            <p:ph idx="2" type="sldImg"/>
          </p:nvPr>
        </p:nvSpPr>
        <p:spPr>
          <a:xfrm>
            <a:off x="382063" y="685800"/>
            <a:ext cx="6094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36a2a8e8d4a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walk through the intake process by simulating a request submission.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You’ll be using the same campaign idea you drafted in Airtable during the last activity — and now you’ll take the next step by filling out an intake request.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goal here is to practice clearly and completely communicating what support you need from Marketing Operations.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Think about what makes a request actionable: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What kind of campaign is it? (e.g. webinar, event, nurture email)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Who is the audience?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What assets will you need support building — emails, forms, landing pages?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What’s your desired launch date?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And do you have the Airtable ID or a link to the campaign record?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more clarity and context you provide here, the more efficient your campaign setup will be.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Relationship Id="rId3" Type="http://schemas.openxmlformats.org/officeDocument/2006/relationships/image" Target="../media/image1.png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415507" y="992767"/>
            <a:ext cx="11358000" cy="27369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15496" y="3778833"/>
            <a:ext cx="11358000" cy="10569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415496" y="1474833"/>
            <a:ext cx="11358000" cy="26181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415496" y="4202967"/>
            <a:ext cx="11358000" cy="17343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B" type="title">
  <p:cSld name="TITLE">
    <p:bg>
      <p:bgPr>
        <a:solidFill>
          <a:schemeClr val="dk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858"/>
            <a:ext cx="12188952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4"/>
          <p:cNvSpPr txBox="1"/>
          <p:nvPr>
            <p:ph type="ctrTitle"/>
          </p:nvPr>
        </p:nvSpPr>
        <p:spPr>
          <a:xfrm>
            <a:off x="685625" y="35400"/>
            <a:ext cx="676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ans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685625" y="2169000"/>
            <a:ext cx="6761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ono"/>
              <a:buNone/>
              <a:defRPr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57" name="Google Shape;57;p14"/>
          <p:cNvSpPr txBox="1"/>
          <p:nvPr>
            <p:ph idx="2" type="subTitle"/>
          </p:nvPr>
        </p:nvSpPr>
        <p:spPr>
          <a:xfrm>
            <a:off x="685625" y="2677850"/>
            <a:ext cx="6907800" cy="585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76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 Mono"/>
              <a:buNone/>
              <a:defRPr sz="12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3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8" name="Google Shape;58;p14"/>
          <p:cNvPicPr preferRelativeResize="0"/>
          <p:nvPr/>
        </p:nvPicPr>
        <p:blipFill rotWithShape="1">
          <a:blip r:embed="rId3">
            <a:alphaModFix/>
          </a:blip>
          <a:srcRect b="89" l="0" r="0" t="99"/>
          <a:stretch/>
        </p:blipFill>
        <p:spPr>
          <a:xfrm>
            <a:off x="9894960" y="5798667"/>
            <a:ext cx="1910890" cy="405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 Slide_1">
  <p:cSld name="TITLE_3">
    <p:bg>
      <p:bgPr>
        <a:solidFill>
          <a:schemeClr val="dk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5"/>
          <p:cNvPicPr preferRelativeResize="0"/>
          <p:nvPr/>
        </p:nvPicPr>
        <p:blipFill rotWithShape="1">
          <a:blip r:embed="rId2">
            <a:alphaModFix/>
          </a:blip>
          <a:srcRect b="0" l="307" r="367" t="0"/>
          <a:stretch/>
        </p:blipFill>
        <p:spPr>
          <a:xfrm>
            <a:off x="1628476" y="0"/>
            <a:ext cx="10560476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5"/>
          <p:cNvPicPr preferRelativeResize="0"/>
          <p:nvPr/>
        </p:nvPicPr>
        <p:blipFill rotWithShape="1">
          <a:blip r:embed="rId2">
            <a:alphaModFix/>
          </a:blip>
          <a:srcRect b="0" l="308" r="84028" t="0"/>
          <a:stretch/>
        </p:blipFill>
        <p:spPr>
          <a:xfrm>
            <a:off x="1" y="0"/>
            <a:ext cx="1665352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 txBox="1"/>
          <p:nvPr>
            <p:ph type="ctrTitle"/>
          </p:nvPr>
        </p:nvSpPr>
        <p:spPr>
          <a:xfrm>
            <a:off x="685625" y="2203525"/>
            <a:ext cx="676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ans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685625" y="4337125"/>
            <a:ext cx="6761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ono"/>
              <a:buNone/>
              <a:defRPr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64" name="Google Shape;64;p15"/>
          <p:cNvSpPr txBox="1"/>
          <p:nvPr>
            <p:ph idx="2" type="subTitle"/>
          </p:nvPr>
        </p:nvSpPr>
        <p:spPr>
          <a:xfrm>
            <a:off x="685625" y="4845975"/>
            <a:ext cx="6907800" cy="585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76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 Mono"/>
              <a:buNone/>
              <a:defRPr sz="12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3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65" name="Google Shape;65;p15"/>
          <p:cNvPicPr preferRelativeResize="0"/>
          <p:nvPr/>
        </p:nvPicPr>
        <p:blipFill rotWithShape="1">
          <a:blip r:embed="rId3">
            <a:alphaModFix/>
          </a:blip>
          <a:srcRect b="0" l="0" r="85412" t="0"/>
          <a:stretch/>
        </p:blipFill>
        <p:spPr>
          <a:xfrm>
            <a:off x="11541788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/>
          <p:nvPr/>
        </p:nvSpPr>
        <p:spPr>
          <a:xfrm>
            <a:off x="7239000" y="1234500"/>
            <a:ext cx="4389300" cy="4389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/>
          <p:nvPr>
            <p:ph idx="3" type="pic"/>
          </p:nvPr>
        </p:nvSpPr>
        <p:spPr>
          <a:xfrm>
            <a:off x="7622700" y="1618200"/>
            <a:ext cx="2286000" cy="22860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/>
          <p:nvPr>
            <p:ph idx="4" type="title"/>
          </p:nvPr>
        </p:nvSpPr>
        <p:spPr>
          <a:xfrm>
            <a:off x="7622700" y="4160900"/>
            <a:ext cx="3813600" cy="6576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5" type="title"/>
          </p:nvPr>
        </p:nvSpPr>
        <p:spPr>
          <a:xfrm>
            <a:off x="7622700" y="4613600"/>
            <a:ext cx="3813600" cy="532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Mono"/>
              <a:buNone/>
              <a:defRPr sz="14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Roboto Mono"/>
              <a:buNone/>
              <a:defRPr sz="14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Roboto Mono"/>
              <a:buNone/>
              <a:defRPr sz="14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Roboto Mono"/>
              <a:buNone/>
              <a:defRPr sz="14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Roboto Mono"/>
              <a:buNone/>
              <a:defRPr sz="14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Roboto Mono"/>
              <a:buNone/>
              <a:defRPr sz="14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Roboto Mono"/>
              <a:buNone/>
              <a:defRPr sz="14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Roboto Mono"/>
              <a:buNone/>
              <a:defRPr sz="14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Roboto Mono"/>
              <a:buNone/>
              <a:defRPr sz="14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eaker Slide_2">
  <p:cSld name="TITLE_3_1">
    <p:bg>
      <p:bgPr>
        <a:solidFill>
          <a:schemeClr val="dk2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 rotWithShape="1">
          <a:blip r:embed="rId2">
            <a:alphaModFix/>
          </a:blip>
          <a:srcRect b="0" l="307" r="367" t="0"/>
          <a:stretch/>
        </p:blipFill>
        <p:spPr>
          <a:xfrm>
            <a:off x="1628476" y="0"/>
            <a:ext cx="10560476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6"/>
          <p:cNvPicPr preferRelativeResize="0"/>
          <p:nvPr/>
        </p:nvPicPr>
        <p:blipFill rotWithShape="1">
          <a:blip r:embed="rId2">
            <a:alphaModFix/>
          </a:blip>
          <a:srcRect b="0" l="308" r="84028" t="0"/>
          <a:stretch/>
        </p:blipFill>
        <p:spPr>
          <a:xfrm>
            <a:off x="1" y="0"/>
            <a:ext cx="1665352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type="ctrTitle"/>
          </p:nvPr>
        </p:nvSpPr>
        <p:spPr>
          <a:xfrm>
            <a:off x="685625" y="2203525"/>
            <a:ext cx="676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ans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685625" y="4337125"/>
            <a:ext cx="6761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ono"/>
              <a:buNone/>
              <a:defRPr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75" name="Google Shape;75;p16"/>
          <p:cNvSpPr txBox="1"/>
          <p:nvPr>
            <p:ph idx="2" type="subTitle"/>
          </p:nvPr>
        </p:nvSpPr>
        <p:spPr>
          <a:xfrm>
            <a:off x="685625" y="4845975"/>
            <a:ext cx="6907800" cy="585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76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 Mono"/>
              <a:buNone/>
              <a:defRPr sz="12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3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6" name="Google Shape;76;p16"/>
          <p:cNvPicPr preferRelativeResize="0"/>
          <p:nvPr/>
        </p:nvPicPr>
        <p:blipFill rotWithShape="1">
          <a:blip r:embed="rId3">
            <a:alphaModFix/>
          </a:blip>
          <a:srcRect b="0" l="0" r="85412" t="0"/>
          <a:stretch/>
        </p:blipFill>
        <p:spPr>
          <a:xfrm>
            <a:off x="11541788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/>
          <p:nvPr/>
        </p:nvSpPr>
        <p:spPr>
          <a:xfrm>
            <a:off x="7239000" y="1345163"/>
            <a:ext cx="4389300" cy="198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6"/>
          <p:cNvSpPr/>
          <p:nvPr>
            <p:ph idx="3" type="pic"/>
          </p:nvPr>
        </p:nvSpPr>
        <p:spPr>
          <a:xfrm>
            <a:off x="7593425" y="1695113"/>
            <a:ext cx="1280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6"/>
          <p:cNvSpPr txBox="1"/>
          <p:nvPr>
            <p:ph idx="4" type="title"/>
          </p:nvPr>
        </p:nvSpPr>
        <p:spPr>
          <a:xfrm>
            <a:off x="9150125" y="1723400"/>
            <a:ext cx="2341200" cy="6576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5" type="title"/>
          </p:nvPr>
        </p:nvSpPr>
        <p:spPr>
          <a:xfrm>
            <a:off x="9150125" y="2409625"/>
            <a:ext cx="2341200" cy="532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81" name="Google Shape;81;p16"/>
          <p:cNvSpPr/>
          <p:nvPr/>
        </p:nvSpPr>
        <p:spPr>
          <a:xfrm>
            <a:off x="7239000" y="3532838"/>
            <a:ext cx="4389300" cy="1980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6"/>
          <p:cNvSpPr/>
          <p:nvPr>
            <p:ph idx="6" type="pic"/>
          </p:nvPr>
        </p:nvSpPr>
        <p:spPr>
          <a:xfrm>
            <a:off x="7593425" y="3882788"/>
            <a:ext cx="1280100" cy="12801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16"/>
          <p:cNvSpPr txBox="1"/>
          <p:nvPr>
            <p:ph idx="7" type="title"/>
          </p:nvPr>
        </p:nvSpPr>
        <p:spPr>
          <a:xfrm>
            <a:off x="9150125" y="3911075"/>
            <a:ext cx="2341200" cy="6576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4" name="Google Shape;84;p16"/>
          <p:cNvSpPr txBox="1"/>
          <p:nvPr>
            <p:ph idx="8" type="title"/>
          </p:nvPr>
        </p:nvSpPr>
        <p:spPr>
          <a:xfrm>
            <a:off x="9150125" y="4597300"/>
            <a:ext cx="2341200" cy="532500"/>
          </a:xfrm>
          <a:prstGeom prst="rect">
            <a:avLst/>
          </a:prstGeom>
        </p:spPr>
        <p:txBody>
          <a:bodyPr anchorCtr="0" anchor="t" bIns="45700" lIns="0" spcFirstLastPara="1" rIns="91425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 Mono"/>
              <a:buNone/>
              <a:defRPr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C">
  <p:cSld name="TITLE_2">
    <p:bg>
      <p:bgPr>
        <a:solidFill>
          <a:schemeClr val="dk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54" cy="6856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89" l="0" r="0" t="99"/>
          <a:stretch/>
        </p:blipFill>
        <p:spPr>
          <a:xfrm>
            <a:off x="9894960" y="5798667"/>
            <a:ext cx="1910890" cy="40536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type="ctrTitle"/>
          </p:nvPr>
        </p:nvSpPr>
        <p:spPr>
          <a:xfrm>
            <a:off x="685625" y="35400"/>
            <a:ext cx="676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DM Sans"/>
              <a:buNone/>
              <a:defRPr sz="4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1" type="subTitle"/>
          </p:nvPr>
        </p:nvSpPr>
        <p:spPr>
          <a:xfrm>
            <a:off x="685625" y="2169000"/>
            <a:ext cx="6761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 Mono"/>
              <a:buNone/>
              <a:defRPr sz="16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0" name="Google Shape;90;p17"/>
          <p:cNvSpPr txBox="1"/>
          <p:nvPr>
            <p:ph idx="2" type="subTitle"/>
          </p:nvPr>
        </p:nvSpPr>
        <p:spPr>
          <a:xfrm>
            <a:off x="685625" y="2677850"/>
            <a:ext cx="6907800" cy="585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76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Mono"/>
              <a:buNone/>
              <a:defRPr sz="12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3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">
  <p:cSld name="TITLE_1">
    <p:bg>
      <p:bgPr>
        <a:solidFill>
          <a:schemeClr val="accen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858"/>
            <a:ext cx="12188952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>
            <p:ph type="ctrTitle"/>
          </p:nvPr>
        </p:nvSpPr>
        <p:spPr>
          <a:xfrm>
            <a:off x="685625" y="35400"/>
            <a:ext cx="676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ans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8"/>
          <p:cNvSpPr txBox="1"/>
          <p:nvPr>
            <p:ph idx="1" type="subTitle"/>
          </p:nvPr>
        </p:nvSpPr>
        <p:spPr>
          <a:xfrm>
            <a:off x="685625" y="2169000"/>
            <a:ext cx="6761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ono"/>
              <a:buNone/>
              <a:defRPr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5" name="Google Shape;95;p18"/>
          <p:cNvSpPr txBox="1"/>
          <p:nvPr>
            <p:ph idx="2" type="subTitle"/>
          </p:nvPr>
        </p:nvSpPr>
        <p:spPr>
          <a:xfrm>
            <a:off x="685625" y="2677850"/>
            <a:ext cx="6907800" cy="585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indent="-7620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 Mono"/>
              <a:buNone/>
              <a:defRPr sz="12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>
              <a:spcBef>
                <a:spcPts val="30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b="89" l="0" r="0" t="99"/>
          <a:stretch/>
        </p:blipFill>
        <p:spPr>
          <a:xfrm>
            <a:off x="9894960" y="5798667"/>
            <a:ext cx="1910890" cy="405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-Branded Title Slide_A">
  <p:cSld name="TITLE_1_2_1_1_1">
    <p:bg>
      <p:bgPr>
        <a:solidFill>
          <a:schemeClr val="accen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858"/>
            <a:ext cx="12188952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type="ctrTitle"/>
          </p:nvPr>
        </p:nvSpPr>
        <p:spPr>
          <a:xfrm>
            <a:off x="685625" y="151975"/>
            <a:ext cx="676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ans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" type="subTitle"/>
          </p:nvPr>
        </p:nvSpPr>
        <p:spPr>
          <a:xfrm>
            <a:off x="685625" y="2285575"/>
            <a:ext cx="6761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ono"/>
              <a:buNone/>
              <a:defRPr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01" name="Google Shape;101;p19"/>
          <p:cNvSpPr txBox="1"/>
          <p:nvPr>
            <p:ph idx="2" type="subTitle"/>
          </p:nvPr>
        </p:nvSpPr>
        <p:spPr>
          <a:xfrm>
            <a:off x="685625" y="4973500"/>
            <a:ext cx="4650600" cy="1450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indent="-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 Mono"/>
              <a:buNone/>
              <a:defRPr sz="12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2" name="Google Shape;102;p19"/>
          <p:cNvPicPr preferRelativeResize="0"/>
          <p:nvPr/>
        </p:nvPicPr>
        <p:blipFill rotWithShape="1">
          <a:blip r:embed="rId3">
            <a:alphaModFix/>
          </a:blip>
          <a:srcRect b="89" l="0" r="0" t="99"/>
          <a:stretch/>
        </p:blipFill>
        <p:spPr>
          <a:xfrm>
            <a:off x="9894960" y="5496067"/>
            <a:ext cx="1910890" cy="405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-Branded Title Slide_B">
  <p:cSld name="TITLE_1_2_1_1_1_1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858"/>
            <a:ext cx="12188952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0"/>
          <p:cNvSpPr txBox="1"/>
          <p:nvPr>
            <p:ph type="ctrTitle"/>
          </p:nvPr>
        </p:nvSpPr>
        <p:spPr>
          <a:xfrm>
            <a:off x="685625" y="151975"/>
            <a:ext cx="676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DM Sans"/>
              <a:buNone/>
              <a:defRPr sz="4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0"/>
          <p:cNvSpPr txBox="1"/>
          <p:nvPr>
            <p:ph idx="1" type="subTitle"/>
          </p:nvPr>
        </p:nvSpPr>
        <p:spPr>
          <a:xfrm>
            <a:off x="685625" y="2285575"/>
            <a:ext cx="6761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oboto Mono"/>
              <a:buNone/>
              <a:defRPr sz="1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07" name="Google Shape;107;p20"/>
          <p:cNvSpPr txBox="1"/>
          <p:nvPr>
            <p:ph idx="2" type="subTitle"/>
          </p:nvPr>
        </p:nvSpPr>
        <p:spPr>
          <a:xfrm>
            <a:off x="685625" y="4973500"/>
            <a:ext cx="4650600" cy="1450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indent="-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Roboto Mono"/>
              <a:buNone/>
              <a:defRPr sz="12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08" name="Google Shape;108;p20"/>
          <p:cNvPicPr preferRelativeResize="0"/>
          <p:nvPr/>
        </p:nvPicPr>
        <p:blipFill rotWithShape="1">
          <a:blip r:embed="rId3">
            <a:alphaModFix/>
          </a:blip>
          <a:srcRect b="89" l="0" r="0" t="99"/>
          <a:stretch/>
        </p:blipFill>
        <p:spPr>
          <a:xfrm>
            <a:off x="9894960" y="5496067"/>
            <a:ext cx="1910890" cy="405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-Branded Title Slide_C">
  <p:cSld name="TITLE_1_2_1_1_1_1_1">
    <p:bg>
      <p:bgPr>
        <a:solidFill>
          <a:schemeClr val="accent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858"/>
            <a:ext cx="12188952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>
            <p:ph type="ctrTitle"/>
          </p:nvPr>
        </p:nvSpPr>
        <p:spPr>
          <a:xfrm>
            <a:off x="685625" y="151975"/>
            <a:ext cx="6761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DM Sans"/>
              <a:buNone/>
              <a:defRPr sz="4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idx="1" type="subTitle"/>
          </p:nvPr>
        </p:nvSpPr>
        <p:spPr>
          <a:xfrm>
            <a:off x="685625" y="2285575"/>
            <a:ext cx="67617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600"/>
              <a:buFont typeface="Roboto Mono"/>
              <a:buNone/>
              <a:defRPr sz="16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5F5F5F"/>
              </a:buClr>
              <a:buSzPts val="2000"/>
              <a:buNone/>
              <a:defRPr sz="2000">
                <a:solidFill>
                  <a:srgbClr val="5F5F5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800"/>
              <a:buNone/>
              <a:defRPr sz="1800">
                <a:solidFill>
                  <a:srgbClr val="5F5F5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600"/>
              <a:buNone/>
              <a:defRPr sz="1600">
                <a:solidFill>
                  <a:srgbClr val="5F5F5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600"/>
              <a:buNone/>
              <a:defRPr sz="1600">
                <a:solidFill>
                  <a:srgbClr val="5F5F5F"/>
                </a:solidFill>
              </a:defRPr>
            </a:lvl5pPr>
            <a:lvl6pPr lvl="5" rtl="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600"/>
              <a:buNone/>
              <a:defRPr sz="1600">
                <a:solidFill>
                  <a:srgbClr val="5F5F5F"/>
                </a:solidFill>
              </a:defRPr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F5F5F"/>
              </a:buClr>
              <a:buSzPts val="1600"/>
              <a:buNone/>
              <a:defRPr sz="1600">
                <a:solidFill>
                  <a:srgbClr val="5F5F5F"/>
                </a:solidFill>
              </a:defRPr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F5F5F"/>
              </a:buClr>
              <a:buSzPts val="1600"/>
              <a:buNone/>
              <a:defRPr sz="1600">
                <a:solidFill>
                  <a:srgbClr val="5F5F5F"/>
                </a:solidFill>
              </a:defRPr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5F5F5F"/>
              </a:buClr>
              <a:buSzPts val="1600"/>
              <a:buNone/>
              <a:defRPr sz="1600">
                <a:solidFill>
                  <a:srgbClr val="5F5F5F"/>
                </a:solidFill>
              </a:defRPr>
            </a:lvl9pPr>
          </a:lstStyle>
          <a:p/>
        </p:txBody>
      </p:sp>
      <p:sp>
        <p:nvSpPr>
          <p:cNvPr id="113" name="Google Shape;113;p21"/>
          <p:cNvSpPr txBox="1"/>
          <p:nvPr>
            <p:ph idx="2" type="subTitle"/>
          </p:nvPr>
        </p:nvSpPr>
        <p:spPr>
          <a:xfrm>
            <a:off x="685625" y="4973500"/>
            <a:ext cx="4650600" cy="14505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indent="-76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Roboto Mono"/>
              <a:buNone/>
              <a:defRPr sz="1200">
                <a:solidFill>
                  <a:srgbClr val="5F5F5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600"/>
              <a:buNone/>
              <a:defRPr>
                <a:solidFill>
                  <a:srgbClr val="5F5F5F"/>
                </a:solidFill>
              </a:defRPr>
            </a:lvl2pPr>
            <a:lvl3pPr lvl="2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400"/>
              <a:buNone/>
              <a:defRPr>
                <a:solidFill>
                  <a:srgbClr val="5F5F5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>
                <a:solidFill>
                  <a:srgbClr val="5F5F5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None/>
              <a:defRPr>
                <a:solidFill>
                  <a:srgbClr val="5F5F5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None/>
              <a:defRPr>
                <a:solidFill>
                  <a:srgbClr val="5F5F5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None/>
              <a:defRPr>
                <a:solidFill>
                  <a:srgbClr val="5F5F5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None/>
              <a:defRPr>
                <a:solidFill>
                  <a:srgbClr val="5F5F5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None/>
              <a:defRPr>
                <a:solidFill>
                  <a:srgbClr val="5F5F5F"/>
                </a:solidFill>
              </a:defRPr>
            </a:lvl9pPr>
          </a:lstStyle>
          <a:p/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/>
          </a:blip>
          <a:srcRect b="89" l="0" r="0" t="99"/>
          <a:stretch/>
        </p:blipFill>
        <p:spPr>
          <a:xfrm>
            <a:off x="9894960" y="5496067"/>
            <a:ext cx="1910890" cy="4053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15496" y="2867800"/>
            <a:ext cx="11358000" cy="11223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_Closing">
  <p:cSld name="TITLE_1_1">
    <p:bg>
      <p:bgPr>
        <a:solidFill>
          <a:schemeClr val="accent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858"/>
            <a:ext cx="12188952" cy="6856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 rotWithShape="1">
          <a:blip r:embed="rId3">
            <a:alphaModFix/>
          </a:blip>
          <a:srcRect b="89" l="0" r="0" t="99"/>
          <a:stretch/>
        </p:blipFill>
        <p:spPr>
          <a:xfrm>
            <a:off x="9894960" y="5798667"/>
            <a:ext cx="1910890" cy="40536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/>
        </p:nvSpPr>
        <p:spPr>
          <a:xfrm>
            <a:off x="0" y="2998050"/>
            <a:ext cx="7048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ans"/>
              <a:buNone/>
            </a:pPr>
            <a:r>
              <a:rPr lang="en" sz="6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Thank</a:t>
            </a:r>
            <a:r>
              <a:rPr lang="en" sz="6000"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" sz="6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rPr>
              <a:t>you</a:t>
            </a:r>
            <a:endParaRPr sz="60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Layout with Bullets">
  <p:cSld name="Title and Content_3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23" name="Google Shape;123;p23"/>
          <p:cNvSpPr txBox="1"/>
          <p:nvPr>
            <p:ph idx="2" type="body"/>
          </p:nvPr>
        </p:nvSpPr>
        <p:spPr>
          <a:xfrm>
            <a:off x="713050" y="2400300"/>
            <a:ext cx="107070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3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conography Intro Slide">
  <p:cSld name="Title and Content_3_3"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4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24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30" name="Google Shape;130;p24"/>
          <p:cNvSpPr txBox="1"/>
          <p:nvPr>
            <p:ph idx="2" type="body"/>
          </p:nvPr>
        </p:nvSpPr>
        <p:spPr>
          <a:xfrm>
            <a:off x="713050" y="2400300"/>
            <a:ext cx="29460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Clr>
                <a:srgbClr val="5F5F5F"/>
              </a:buClr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4"/>
          <p:cNvSpPr/>
          <p:nvPr/>
        </p:nvSpPr>
        <p:spPr>
          <a:xfrm>
            <a:off x="3899220" y="2065634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4"/>
          <p:cNvSpPr/>
          <p:nvPr/>
        </p:nvSpPr>
        <p:spPr>
          <a:xfrm>
            <a:off x="5022228" y="2065634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4"/>
          <p:cNvSpPr/>
          <p:nvPr/>
        </p:nvSpPr>
        <p:spPr>
          <a:xfrm>
            <a:off x="6145235" y="2065634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4"/>
          <p:cNvSpPr/>
          <p:nvPr/>
        </p:nvSpPr>
        <p:spPr>
          <a:xfrm>
            <a:off x="7268242" y="2065634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24"/>
          <p:cNvSpPr/>
          <p:nvPr/>
        </p:nvSpPr>
        <p:spPr>
          <a:xfrm>
            <a:off x="8391249" y="2065634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4"/>
          <p:cNvSpPr/>
          <p:nvPr/>
        </p:nvSpPr>
        <p:spPr>
          <a:xfrm>
            <a:off x="9514256" y="2065634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4"/>
          <p:cNvSpPr/>
          <p:nvPr/>
        </p:nvSpPr>
        <p:spPr>
          <a:xfrm>
            <a:off x="10637263" y="2065634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4"/>
          <p:cNvSpPr/>
          <p:nvPr/>
        </p:nvSpPr>
        <p:spPr>
          <a:xfrm>
            <a:off x="3899220" y="3203770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4"/>
          <p:cNvSpPr/>
          <p:nvPr/>
        </p:nvSpPr>
        <p:spPr>
          <a:xfrm>
            <a:off x="5022228" y="3203770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4"/>
          <p:cNvSpPr/>
          <p:nvPr/>
        </p:nvSpPr>
        <p:spPr>
          <a:xfrm>
            <a:off x="6145235" y="3203770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4"/>
          <p:cNvSpPr/>
          <p:nvPr/>
        </p:nvSpPr>
        <p:spPr>
          <a:xfrm>
            <a:off x="7268242" y="3203770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4"/>
          <p:cNvSpPr/>
          <p:nvPr/>
        </p:nvSpPr>
        <p:spPr>
          <a:xfrm>
            <a:off x="8391249" y="3203770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4"/>
          <p:cNvSpPr/>
          <p:nvPr/>
        </p:nvSpPr>
        <p:spPr>
          <a:xfrm>
            <a:off x="9514256" y="3203770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10637263" y="3203770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3899220" y="4341906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4"/>
          <p:cNvSpPr/>
          <p:nvPr/>
        </p:nvSpPr>
        <p:spPr>
          <a:xfrm>
            <a:off x="5022228" y="4341906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24"/>
          <p:cNvSpPr/>
          <p:nvPr/>
        </p:nvSpPr>
        <p:spPr>
          <a:xfrm>
            <a:off x="6145235" y="4341906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4"/>
          <p:cNvSpPr/>
          <p:nvPr/>
        </p:nvSpPr>
        <p:spPr>
          <a:xfrm>
            <a:off x="7268242" y="4341906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4"/>
          <p:cNvSpPr/>
          <p:nvPr/>
        </p:nvSpPr>
        <p:spPr>
          <a:xfrm>
            <a:off x="8391249" y="4341906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24"/>
          <p:cNvSpPr/>
          <p:nvPr/>
        </p:nvSpPr>
        <p:spPr>
          <a:xfrm>
            <a:off x="9514256" y="4341906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4"/>
          <p:cNvSpPr/>
          <p:nvPr/>
        </p:nvSpPr>
        <p:spPr>
          <a:xfrm>
            <a:off x="10637263" y="4341906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4"/>
          <p:cNvSpPr/>
          <p:nvPr/>
        </p:nvSpPr>
        <p:spPr>
          <a:xfrm>
            <a:off x="3899220" y="5480042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4"/>
          <p:cNvSpPr/>
          <p:nvPr/>
        </p:nvSpPr>
        <p:spPr>
          <a:xfrm>
            <a:off x="5022228" y="5480042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4"/>
          <p:cNvSpPr/>
          <p:nvPr/>
        </p:nvSpPr>
        <p:spPr>
          <a:xfrm>
            <a:off x="6145235" y="5480042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24"/>
          <p:cNvSpPr/>
          <p:nvPr/>
        </p:nvSpPr>
        <p:spPr>
          <a:xfrm>
            <a:off x="7268242" y="5480042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4"/>
          <p:cNvSpPr/>
          <p:nvPr/>
        </p:nvSpPr>
        <p:spPr>
          <a:xfrm>
            <a:off x="8391249" y="5480042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24"/>
          <p:cNvSpPr/>
          <p:nvPr/>
        </p:nvSpPr>
        <p:spPr>
          <a:xfrm>
            <a:off x="9514256" y="5480042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4"/>
          <p:cNvSpPr/>
          <p:nvPr/>
        </p:nvSpPr>
        <p:spPr>
          <a:xfrm>
            <a:off x="10637263" y="5480042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15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Two-Column Layout">
  <p:cSld name="Title and Content_3_2">
    <p:bg>
      <p:bgPr>
        <a:solidFill>
          <a:schemeClr val="lt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25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4" name="Google Shape;164;p25"/>
          <p:cNvSpPr txBox="1"/>
          <p:nvPr>
            <p:ph idx="2" type="body"/>
          </p:nvPr>
        </p:nvSpPr>
        <p:spPr>
          <a:xfrm>
            <a:off x="713050" y="2400300"/>
            <a:ext cx="53814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Clr>
                <a:srgbClr val="5F5F5F"/>
              </a:buClr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165" name="Google Shape;16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5"/>
          <p:cNvSpPr txBox="1"/>
          <p:nvPr>
            <p:ph idx="3" type="body"/>
          </p:nvPr>
        </p:nvSpPr>
        <p:spPr>
          <a:xfrm>
            <a:off x="6246850" y="2400300"/>
            <a:ext cx="53814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Clr>
                <a:srgbClr val="5F5F5F"/>
              </a:buClr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67" name="Google Shape;167;p25"/>
          <p:cNvSpPr txBox="1"/>
          <p:nvPr>
            <p:ph idx="4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6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Layout">
  <p:cSld name="Title and Content_3_1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26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172" name="Google Shape;17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6"/>
          <p:cNvSpPr txBox="1"/>
          <p:nvPr>
            <p:ph idx="2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5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Layout">
  <p:cSld name="Title and Content_3_1_3">
    <p:bg>
      <p:bgPr>
        <a:solidFill>
          <a:schemeClr val="lt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7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3000"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7" name="Google Shape;177;p27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178" name="Google Shape;1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7"/>
          <p:cNvSpPr txBox="1"/>
          <p:nvPr>
            <p:ph idx="2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5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 — 4-up">
  <p:cSld name="Title and Content_3_1_2"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8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3" name="Google Shape;183;p28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184" name="Google Shape;1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8"/>
          <p:cNvSpPr/>
          <p:nvPr/>
        </p:nvSpPr>
        <p:spPr>
          <a:xfrm>
            <a:off x="9047250" y="2235450"/>
            <a:ext cx="2580900" cy="3941400"/>
          </a:xfrm>
          <a:prstGeom prst="rect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8"/>
          <p:cNvSpPr/>
          <p:nvPr/>
        </p:nvSpPr>
        <p:spPr>
          <a:xfrm>
            <a:off x="712600" y="2235450"/>
            <a:ext cx="2580900" cy="3941400"/>
          </a:xfrm>
          <a:prstGeom prst="rect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8"/>
          <p:cNvSpPr/>
          <p:nvPr/>
        </p:nvSpPr>
        <p:spPr>
          <a:xfrm>
            <a:off x="3490817" y="2235450"/>
            <a:ext cx="2580900" cy="3941400"/>
          </a:xfrm>
          <a:prstGeom prst="rect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8"/>
          <p:cNvSpPr/>
          <p:nvPr/>
        </p:nvSpPr>
        <p:spPr>
          <a:xfrm>
            <a:off x="6269033" y="2235450"/>
            <a:ext cx="2580900" cy="3941400"/>
          </a:xfrm>
          <a:prstGeom prst="rect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8"/>
          <p:cNvSpPr txBox="1"/>
          <p:nvPr>
            <p:ph idx="2" type="body"/>
          </p:nvPr>
        </p:nvSpPr>
        <p:spPr>
          <a:xfrm>
            <a:off x="941650" y="2400300"/>
            <a:ext cx="2351700" cy="1788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0" name="Google Shape;190;p28"/>
          <p:cNvSpPr txBox="1"/>
          <p:nvPr>
            <p:ph idx="3" type="body"/>
          </p:nvPr>
        </p:nvSpPr>
        <p:spPr>
          <a:xfrm>
            <a:off x="3720000" y="2400300"/>
            <a:ext cx="2351700" cy="1788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1" name="Google Shape;191;p28"/>
          <p:cNvSpPr txBox="1"/>
          <p:nvPr>
            <p:ph idx="4" type="body"/>
          </p:nvPr>
        </p:nvSpPr>
        <p:spPr>
          <a:xfrm>
            <a:off x="6498200" y="2400300"/>
            <a:ext cx="2351700" cy="1788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2" name="Google Shape;192;p28"/>
          <p:cNvSpPr txBox="1"/>
          <p:nvPr>
            <p:ph idx="5" type="body"/>
          </p:nvPr>
        </p:nvSpPr>
        <p:spPr>
          <a:xfrm>
            <a:off x="9276375" y="2400300"/>
            <a:ext cx="2351700" cy="1788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93" name="Google Shape;193;p28"/>
          <p:cNvSpPr txBox="1"/>
          <p:nvPr>
            <p:ph idx="6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5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 — 3-up">
  <p:cSld name="Title and Content_3_1_2_1">
    <p:bg>
      <p:bgPr>
        <a:solidFill>
          <a:schemeClr val="lt1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9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7" name="Google Shape;197;p29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198" name="Google Shape;1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9"/>
          <p:cNvSpPr/>
          <p:nvPr/>
        </p:nvSpPr>
        <p:spPr>
          <a:xfrm>
            <a:off x="712600" y="2235450"/>
            <a:ext cx="3462000" cy="3941400"/>
          </a:xfrm>
          <a:prstGeom prst="rect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9"/>
          <p:cNvSpPr/>
          <p:nvPr/>
        </p:nvSpPr>
        <p:spPr>
          <a:xfrm>
            <a:off x="4439348" y="2235450"/>
            <a:ext cx="3462000" cy="3941400"/>
          </a:xfrm>
          <a:prstGeom prst="rect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9"/>
          <p:cNvSpPr/>
          <p:nvPr/>
        </p:nvSpPr>
        <p:spPr>
          <a:xfrm>
            <a:off x="8166097" y="2235450"/>
            <a:ext cx="3462000" cy="3941400"/>
          </a:xfrm>
          <a:prstGeom prst="rect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9"/>
          <p:cNvSpPr txBox="1"/>
          <p:nvPr>
            <p:ph idx="2" type="body"/>
          </p:nvPr>
        </p:nvSpPr>
        <p:spPr>
          <a:xfrm>
            <a:off x="941650" y="2400300"/>
            <a:ext cx="3233100" cy="1911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3" name="Google Shape;203;p29"/>
          <p:cNvSpPr txBox="1"/>
          <p:nvPr>
            <p:ph idx="3" type="body"/>
          </p:nvPr>
        </p:nvSpPr>
        <p:spPr>
          <a:xfrm>
            <a:off x="4668250" y="2400300"/>
            <a:ext cx="3233100" cy="1911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4" name="Google Shape;204;p29"/>
          <p:cNvSpPr txBox="1"/>
          <p:nvPr>
            <p:ph idx="4" type="body"/>
          </p:nvPr>
        </p:nvSpPr>
        <p:spPr>
          <a:xfrm>
            <a:off x="8395000" y="2400300"/>
            <a:ext cx="3233100" cy="1911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05" name="Google Shape;205;p29"/>
          <p:cNvSpPr txBox="1"/>
          <p:nvPr>
            <p:ph idx="5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5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ds — 2-up">
  <p:cSld name="Title and Content_3_1_2_1_1">
    <p:bg>
      <p:bgPr>
        <a:solidFill>
          <a:schemeClr val="lt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0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30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0"/>
          <p:cNvSpPr/>
          <p:nvPr/>
        </p:nvSpPr>
        <p:spPr>
          <a:xfrm>
            <a:off x="712600" y="2235450"/>
            <a:ext cx="5256900" cy="3941400"/>
          </a:xfrm>
          <a:prstGeom prst="rect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0"/>
          <p:cNvSpPr/>
          <p:nvPr/>
        </p:nvSpPr>
        <p:spPr>
          <a:xfrm>
            <a:off x="6371424" y="2235450"/>
            <a:ext cx="5256900" cy="3941400"/>
          </a:xfrm>
          <a:prstGeom prst="rect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0"/>
          <p:cNvSpPr txBox="1"/>
          <p:nvPr>
            <p:ph idx="2" type="body"/>
          </p:nvPr>
        </p:nvSpPr>
        <p:spPr>
          <a:xfrm>
            <a:off x="1060450" y="2400300"/>
            <a:ext cx="4909200" cy="178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Clr>
                <a:srgbClr val="5F5F5F"/>
              </a:buClr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4" name="Google Shape;214;p30"/>
          <p:cNvSpPr txBox="1"/>
          <p:nvPr>
            <p:ph idx="3" type="body"/>
          </p:nvPr>
        </p:nvSpPr>
        <p:spPr>
          <a:xfrm>
            <a:off x="6719050" y="2400300"/>
            <a:ext cx="4909200" cy="178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Clr>
                <a:srgbClr val="5F5F5F"/>
              </a:buClr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5" name="Google Shape;215;p30"/>
          <p:cNvSpPr txBox="1"/>
          <p:nvPr>
            <p:ph idx="4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5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rid_Gray_4x10">
  <p:cSld name="Title and Content_1">
    <p:bg>
      <p:bgPr>
        <a:solidFill>
          <a:schemeClr val="lt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1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8" name="Google Shape;218;p31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9" name="Google Shape;219;p31"/>
          <p:cNvSpPr/>
          <p:nvPr/>
        </p:nvSpPr>
        <p:spPr>
          <a:xfrm>
            <a:off x="530199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31"/>
          <p:cNvSpPr/>
          <p:nvPr/>
        </p:nvSpPr>
        <p:spPr>
          <a:xfrm>
            <a:off x="1653206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1"/>
          <p:cNvSpPr/>
          <p:nvPr/>
        </p:nvSpPr>
        <p:spPr>
          <a:xfrm>
            <a:off x="2776213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31"/>
          <p:cNvSpPr/>
          <p:nvPr/>
        </p:nvSpPr>
        <p:spPr>
          <a:xfrm>
            <a:off x="3899220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31"/>
          <p:cNvSpPr/>
          <p:nvPr/>
        </p:nvSpPr>
        <p:spPr>
          <a:xfrm>
            <a:off x="5022228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1"/>
          <p:cNvSpPr/>
          <p:nvPr/>
        </p:nvSpPr>
        <p:spPr>
          <a:xfrm>
            <a:off x="6145235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1"/>
          <p:cNvSpPr/>
          <p:nvPr/>
        </p:nvSpPr>
        <p:spPr>
          <a:xfrm>
            <a:off x="7268242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1"/>
          <p:cNvSpPr/>
          <p:nvPr/>
        </p:nvSpPr>
        <p:spPr>
          <a:xfrm>
            <a:off x="8391249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31"/>
          <p:cNvSpPr/>
          <p:nvPr/>
        </p:nvSpPr>
        <p:spPr>
          <a:xfrm>
            <a:off x="9514256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31"/>
          <p:cNvSpPr/>
          <p:nvPr/>
        </p:nvSpPr>
        <p:spPr>
          <a:xfrm>
            <a:off x="10637263" y="1930859"/>
            <a:ext cx="1021500" cy="1021500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31"/>
          <p:cNvSpPr/>
          <p:nvPr/>
        </p:nvSpPr>
        <p:spPr>
          <a:xfrm>
            <a:off x="530199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1"/>
          <p:cNvSpPr/>
          <p:nvPr/>
        </p:nvSpPr>
        <p:spPr>
          <a:xfrm>
            <a:off x="1653206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1"/>
          <p:cNvSpPr/>
          <p:nvPr/>
        </p:nvSpPr>
        <p:spPr>
          <a:xfrm>
            <a:off x="2776213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1"/>
          <p:cNvSpPr/>
          <p:nvPr/>
        </p:nvSpPr>
        <p:spPr>
          <a:xfrm>
            <a:off x="3899220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1"/>
          <p:cNvSpPr/>
          <p:nvPr/>
        </p:nvSpPr>
        <p:spPr>
          <a:xfrm>
            <a:off x="5022228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31"/>
          <p:cNvSpPr/>
          <p:nvPr/>
        </p:nvSpPr>
        <p:spPr>
          <a:xfrm>
            <a:off x="6145235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1"/>
          <p:cNvSpPr/>
          <p:nvPr/>
        </p:nvSpPr>
        <p:spPr>
          <a:xfrm>
            <a:off x="7268242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1"/>
          <p:cNvSpPr/>
          <p:nvPr/>
        </p:nvSpPr>
        <p:spPr>
          <a:xfrm>
            <a:off x="8391249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1"/>
          <p:cNvSpPr/>
          <p:nvPr/>
        </p:nvSpPr>
        <p:spPr>
          <a:xfrm>
            <a:off x="9514256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1"/>
          <p:cNvSpPr/>
          <p:nvPr/>
        </p:nvSpPr>
        <p:spPr>
          <a:xfrm>
            <a:off x="10637263" y="3068995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31"/>
          <p:cNvSpPr/>
          <p:nvPr/>
        </p:nvSpPr>
        <p:spPr>
          <a:xfrm>
            <a:off x="530199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31"/>
          <p:cNvSpPr/>
          <p:nvPr/>
        </p:nvSpPr>
        <p:spPr>
          <a:xfrm>
            <a:off x="1653206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1"/>
          <p:cNvSpPr/>
          <p:nvPr/>
        </p:nvSpPr>
        <p:spPr>
          <a:xfrm>
            <a:off x="2776213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1"/>
          <p:cNvSpPr/>
          <p:nvPr/>
        </p:nvSpPr>
        <p:spPr>
          <a:xfrm>
            <a:off x="3899220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1"/>
          <p:cNvSpPr/>
          <p:nvPr/>
        </p:nvSpPr>
        <p:spPr>
          <a:xfrm>
            <a:off x="5022228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1"/>
          <p:cNvSpPr/>
          <p:nvPr/>
        </p:nvSpPr>
        <p:spPr>
          <a:xfrm>
            <a:off x="6145235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31"/>
          <p:cNvSpPr/>
          <p:nvPr/>
        </p:nvSpPr>
        <p:spPr>
          <a:xfrm>
            <a:off x="7268242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1"/>
          <p:cNvSpPr/>
          <p:nvPr/>
        </p:nvSpPr>
        <p:spPr>
          <a:xfrm>
            <a:off x="8391249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1"/>
          <p:cNvSpPr/>
          <p:nvPr/>
        </p:nvSpPr>
        <p:spPr>
          <a:xfrm>
            <a:off x="9514256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31"/>
          <p:cNvSpPr/>
          <p:nvPr/>
        </p:nvSpPr>
        <p:spPr>
          <a:xfrm>
            <a:off x="10637263" y="4207131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31"/>
          <p:cNvSpPr/>
          <p:nvPr/>
        </p:nvSpPr>
        <p:spPr>
          <a:xfrm>
            <a:off x="530199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31"/>
          <p:cNvSpPr/>
          <p:nvPr/>
        </p:nvSpPr>
        <p:spPr>
          <a:xfrm>
            <a:off x="1653206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1"/>
          <p:cNvSpPr/>
          <p:nvPr/>
        </p:nvSpPr>
        <p:spPr>
          <a:xfrm>
            <a:off x="2776213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31"/>
          <p:cNvSpPr/>
          <p:nvPr/>
        </p:nvSpPr>
        <p:spPr>
          <a:xfrm>
            <a:off x="3899220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31"/>
          <p:cNvSpPr/>
          <p:nvPr/>
        </p:nvSpPr>
        <p:spPr>
          <a:xfrm>
            <a:off x="5022228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1"/>
          <p:cNvSpPr/>
          <p:nvPr/>
        </p:nvSpPr>
        <p:spPr>
          <a:xfrm>
            <a:off x="6145235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31"/>
          <p:cNvSpPr/>
          <p:nvPr/>
        </p:nvSpPr>
        <p:spPr>
          <a:xfrm>
            <a:off x="7268242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31"/>
          <p:cNvSpPr/>
          <p:nvPr/>
        </p:nvSpPr>
        <p:spPr>
          <a:xfrm>
            <a:off x="8391249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1"/>
          <p:cNvSpPr/>
          <p:nvPr/>
        </p:nvSpPr>
        <p:spPr>
          <a:xfrm>
            <a:off x="9514256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31"/>
          <p:cNvSpPr/>
          <p:nvPr/>
        </p:nvSpPr>
        <p:spPr>
          <a:xfrm>
            <a:off x="10637263" y="5345267"/>
            <a:ext cx="1021477" cy="1021477"/>
          </a:xfrm>
          <a:prstGeom prst="rect">
            <a:avLst/>
          </a:prstGeom>
          <a:solidFill>
            <a:srgbClr val="F0F6FE"/>
          </a:solidFill>
          <a:ln>
            <a:noFill/>
          </a:ln>
        </p:spPr>
        <p:txBody>
          <a:bodyPr anchorCtr="0" anchor="ctr" bIns="36000" lIns="36000" spcFirstLastPara="1" rIns="36000" wrap="square" tIns="360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Google Shape;25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415496" y="593367"/>
            <a:ext cx="113580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415496" y="1536633"/>
            <a:ext cx="11358000" cy="45552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gue Slide_A" type="secHead">
  <p:cSld name="SECTION_HEADER">
    <p:bg>
      <p:bgPr>
        <a:solidFill>
          <a:srgbClr val="010254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57125" y="995175"/>
            <a:ext cx="2054600" cy="5053323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2"/>
          <p:cNvSpPr txBox="1"/>
          <p:nvPr>
            <p:ph type="title"/>
          </p:nvPr>
        </p:nvSpPr>
        <p:spPr>
          <a:xfrm>
            <a:off x="713232" y="1042416"/>
            <a:ext cx="7237200" cy="1746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DM Sans"/>
              <a:buNone/>
              <a:defRPr sz="48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32"/>
          <p:cNvSpPr txBox="1"/>
          <p:nvPr>
            <p:ph idx="1" type="body"/>
          </p:nvPr>
        </p:nvSpPr>
        <p:spPr>
          <a:xfrm>
            <a:off x="713232" y="2788920"/>
            <a:ext cx="72372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i="0"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cxnSp>
        <p:nvCxnSpPr>
          <p:cNvPr id="264" name="Google Shape;264;p32"/>
          <p:cNvCxnSpPr/>
          <p:nvPr/>
        </p:nvCxnSpPr>
        <p:spPr>
          <a:xfrm>
            <a:off x="8379903" y="0"/>
            <a:ext cx="0" cy="6858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65" name="Google Shape;265;p32"/>
          <p:cNvPicPr preferRelativeResize="0"/>
          <p:nvPr/>
        </p:nvPicPr>
        <p:blipFill rotWithShape="1">
          <a:blip r:embed="rId3">
            <a:alphaModFix/>
          </a:blip>
          <a:srcRect b="0" l="0" r="85412" t="0"/>
          <a:stretch/>
        </p:blipFill>
        <p:spPr>
          <a:xfrm>
            <a:off x="474238" y="440675"/>
            <a:ext cx="172925" cy="2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gue Slide_B">
  <p:cSld name="SECTION_HEADER_1">
    <p:bg>
      <p:bgPr>
        <a:solidFill>
          <a:schemeClr val="dk2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7" name="Google Shape;267;p33"/>
          <p:cNvCxnSpPr/>
          <p:nvPr/>
        </p:nvCxnSpPr>
        <p:spPr>
          <a:xfrm>
            <a:off x="-6150" y="1118800"/>
            <a:ext cx="122043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33"/>
          <p:cNvSpPr txBox="1"/>
          <p:nvPr>
            <p:ph type="ctrTitle"/>
          </p:nvPr>
        </p:nvSpPr>
        <p:spPr>
          <a:xfrm>
            <a:off x="713225" y="3508575"/>
            <a:ext cx="7060500" cy="17469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DM Sans"/>
              <a:buNone/>
              <a:defRPr sz="48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269" name="Google Shape;269;p33"/>
          <p:cNvCxnSpPr/>
          <p:nvPr/>
        </p:nvCxnSpPr>
        <p:spPr>
          <a:xfrm>
            <a:off x="11067350" y="0"/>
            <a:ext cx="0" cy="1124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0" name="Google Shape;270;p33"/>
          <p:cNvPicPr preferRelativeResize="0"/>
          <p:nvPr/>
        </p:nvPicPr>
        <p:blipFill rotWithShape="1">
          <a:blip r:embed="rId2">
            <a:alphaModFix/>
          </a:blip>
          <a:srcRect b="0" l="0" r="85412" t="0"/>
          <a:stretch/>
        </p:blipFill>
        <p:spPr>
          <a:xfrm>
            <a:off x="11541788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3"/>
          <p:cNvSpPr txBox="1"/>
          <p:nvPr>
            <p:ph idx="1" type="subTitle"/>
          </p:nvPr>
        </p:nvSpPr>
        <p:spPr>
          <a:xfrm>
            <a:off x="712603" y="5255475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2" name="Google Shape;272;p33"/>
          <p:cNvSpPr txBox="1"/>
          <p:nvPr>
            <p:ph idx="2" type="title"/>
          </p:nvPr>
        </p:nvSpPr>
        <p:spPr>
          <a:xfrm>
            <a:off x="713225" y="221250"/>
            <a:ext cx="7077600" cy="690300"/>
          </a:xfrm>
          <a:prstGeom prst="rect">
            <a:avLst/>
          </a:prstGeom>
        </p:spPr>
        <p:txBody>
          <a:bodyPr anchorCtr="0" anchor="ctr" bIns="45700" lIns="0" spcFirstLastPara="1" rIns="91425" wrap="square" tIns="45700">
            <a:noAutofit/>
          </a:bodyPr>
          <a:lstStyle>
            <a:lvl1pPr indent="-1651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19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gue Slide_C">
  <p:cSld name="SECTION_HEADER_1_1">
    <p:bg>
      <p:bgPr>
        <a:solidFill>
          <a:srgbClr val="010254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4" name="Google Shape;274;p34"/>
          <p:cNvCxnSpPr/>
          <p:nvPr/>
        </p:nvCxnSpPr>
        <p:spPr>
          <a:xfrm>
            <a:off x="-6150" y="1118800"/>
            <a:ext cx="122043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5" name="Google Shape;275;p34"/>
          <p:cNvSpPr txBox="1"/>
          <p:nvPr>
            <p:ph type="ctrTitle"/>
          </p:nvPr>
        </p:nvSpPr>
        <p:spPr>
          <a:xfrm>
            <a:off x="713225" y="3508575"/>
            <a:ext cx="7060500" cy="17469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DM Sans"/>
              <a:buNone/>
              <a:defRPr sz="48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900"/>
              <a:buFont typeface="DM Sans"/>
              <a:buNone/>
              <a:defRPr sz="69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276" name="Google Shape;276;p34"/>
          <p:cNvCxnSpPr/>
          <p:nvPr/>
        </p:nvCxnSpPr>
        <p:spPr>
          <a:xfrm>
            <a:off x="11067350" y="0"/>
            <a:ext cx="0" cy="1124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77" name="Google Shape;277;p34"/>
          <p:cNvPicPr preferRelativeResize="0"/>
          <p:nvPr/>
        </p:nvPicPr>
        <p:blipFill rotWithShape="1">
          <a:blip r:embed="rId2">
            <a:alphaModFix/>
          </a:blip>
          <a:srcRect b="0" l="0" r="85412" t="0"/>
          <a:stretch/>
        </p:blipFill>
        <p:spPr>
          <a:xfrm>
            <a:off x="11541788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34"/>
          <p:cNvSpPr txBox="1"/>
          <p:nvPr>
            <p:ph idx="1" type="subTitle"/>
          </p:nvPr>
        </p:nvSpPr>
        <p:spPr>
          <a:xfrm>
            <a:off x="712603" y="5255475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None/>
              <a:defRPr sz="14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79" name="Google Shape;279;p34"/>
          <p:cNvSpPr txBox="1"/>
          <p:nvPr>
            <p:ph idx="2" type="title"/>
          </p:nvPr>
        </p:nvSpPr>
        <p:spPr>
          <a:xfrm>
            <a:off x="713225" y="221250"/>
            <a:ext cx="7077600" cy="690300"/>
          </a:xfrm>
          <a:prstGeom prst="rect">
            <a:avLst/>
          </a:prstGeom>
        </p:spPr>
        <p:txBody>
          <a:bodyPr anchorCtr="0" anchor="ctr" bIns="45700" lIns="0" spcFirstLastPara="1" rIns="91425" wrap="square" tIns="45700">
            <a:noAutofit/>
          </a:bodyPr>
          <a:lstStyle>
            <a:lvl1pPr indent="-1651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19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SECTION_TITLE_AND_DESCRIPTION_1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>
            <a:lvl1pPr lvl="0" rtl="0">
              <a:buNone/>
              <a:defRPr sz="1900"/>
            </a:lvl1pPr>
            <a:lvl2pPr lvl="1" rtl="0">
              <a:buNone/>
              <a:defRPr sz="1900"/>
            </a:lvl2pPr>
            <a:lvl3pPr lvl="2" rtl="0">
              <a:buNone/>
              <a:defRPr sz="1900"/>
            </a:lvl3pPr>
            <a:lvl4pPr lvl="3" rtl="0">
              <a:buNone/>
              <a:defRPr sz="1900"/>
            </a:lvl4pPr>
            <a:lvl5pPr lvl="4" rtl="0">
              <a:buNone/>
              <a:defRPr sz="1900"/>
            </a:lvl5pPr>
            <a:lvl6pPr lvl="5" rtl="0">
              <a:buNone/>
              <a:defRPr sz="1900"/>
            </a:lvl6pPr>
            <a:lvl7pPr lvl="6" rtl="0">
              <a:buNone/>
              <a:defRPr sz="1900"/>
            </a:lvl7pPr>
            <a:lvl8pPr lvl="7" rtl="0">
              <a:buNone/>
              <a:defRPr sz="1900"/>
            </a:lvl8pPr>
            <a:lvl9pPr lvl="8" rtl="0">
              <a:buNone/>
              <a:defRPr sz="19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2" name="Google Shape;282;p35"/>
          <p:cNvSpPr/>
          <p:nvPr/>
        </p:nvSpPr>
        <p:spPr>
          <a:xfrm>
            <a:off x="0" y="0"/>
            <a:ext cx="12189000" cy="6858000"/>
          </a:xfrm>
          <a:prstGeom prst="rect">
            <a:avLst/>
          </a:prstGeom>
          <a:solidFill>
            <a:srgbClr val="000DB5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5"/>
          <p:cNvSpPr txBox="1"/>
          <p:nvPr>
            <p:ph type="title"/>
          </p:nvPr>
        </p:nvSpPr>
        <p:spPr>
          <a:xfrm>
            <a:off x="715650" y="1837450"/>
            <a:ext cx="9306900" cy="27354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DM Sans"/>
              <a:buNone/>
              <a:defRPr sz="2800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84" name="Google Shape;284;p35"/>
          <p:cNvSpPr txBox="1"/>
          <p:nvPr>
            <p:ph idx="1" type="subTitle"/>
          </p:nvPr>
        </p:nvSpPr>
        <p:spPr>
          <a:xfrm>
            <a:off x="1489719" y="4841583"/>
            <a:ext cx="5392200" cy="609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D0FF"/>
              </a:buClr>
              <a:buSzPts val="1200"/>
              <a:buFont typeface="Roboto Mono"/>
              <a:buNone/>
              <a:defRPr sz="1200">
                <a:solidFill>
                  <a:srgbClr val="B7D0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D0FF"/>
              </a:buClr>
              <a:buSzPts val="1200"/>
              <a:buFont typeface="Roboto Mono"/>
              <a:buNone/>
              <a:defRPr sz="1200">
                <a:solidFill>
                  <a:srgbClr val="B7D0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D0FF"/>
              </a:buClr>
              <a:buSzPts val="1200"/>
              <a:buFont typeface="Roboto Mono"/>
              <a:buNone/>
              <a:defRPr sz="1200">
                <a:solidFill>
                  <a:srgbClr val="B7D0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D0FF"/>
              </a:buClr>
              <a:buSzPts val="1200"/>
              <a:buFont typeface="Roboto Mono"/>
              <a:buNone/>
              <a:defRPr sz="1200">
                <a:solidFill>
                  <a:srgbClr val="B7D0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D0FF"/>
              </a:buClr>
              <a:buSzPts val="1200"/>
              <a:buFont typeface="Roboto Mono"/>
              <a:buNone/>
              <a:defRPr sz="1200">
                <a:solidFill>
                  <a:srgbClr val="B7D0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D0FF"/>
              </a:buClr>
              <a:buSzPts val="1200"/>
              <a:buFont typeface="Roboto Mono"/>
              <a:buNone/>
              <a:defRPr sz="1200">
                <a:solidFill>
                  <a:srgbClr val="B7D0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D0FF"/>
              </a:buClr>
              <a:buSzPts val="1200"/>
              <a:buFont typeface="Roboto Mono"/>
              <a:buNone/>
              <a:defRPr sz="1200">
                <a:solidFill>
                  <a:srgbClr val="B7D0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D0FF"/>
              </a:buClr>
              <a:buSzPts val="1200"/>
              <a:buFont typeface="Roboto Mono"/>
              <a:buNone/>
              <a:defRPr sz="1200">
                <a:solidFill>
                  <a:srgbClr val="B7D0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D0FF"/>
              </a:buClr>
              <a:buSzPts val="1200"/>
              <a:buFont typeface="Roboto Mono"/>
              <a:buNone/>
              <a:defRPr sz="1200">
                <a:solidFill>
                  <a:srgbClr val="B7D0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cxnSp>
        <p:nvCxnSpPr>
          <p:cNvPr id="285" name="Google Shape;285;p35"/>
          <p:cNvCxnSpPr/>
          <p:nvPr/>
        </p:nvCxnSpPr>
        <p:spPr>
          <a:xfrm>
            <a:off x="-6150" y="1118800"/>
            <a:ext cx="122043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6" name="Google Shape;286;p35"/>
          <p:cNvPicPr preferRelativeResize="0"/>
          <p:nvPr/>
        </p:nvPicPr>
        <p:blipFill rotWithShape="1">
          <a:blip r:embed="rId2">
            <a:alphaModFix/>
          </a:blip>
          <a:srcRect b="0" l="0" r="85412" t="0"/>
          <a:stretch/>
        </p:blipFill>
        <p:spPr>
          <a:xfrm>
            <a:off x="11541788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5"/>
          <p:cNvSpPr/>
          <p:nvPr>
            <p:ph idx="2" type="pic"/>
          </p:nvPr>
        </p:nvSpPr>
        <p:spPr>
          <a:xfrm>
            <a:off x="715650" y="4841575"/>
            <a:ext cx="609600" cy="609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_Title and body" type="tx">
  <p:cSld name="TITLE_AND_BODY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6"/>
          <p:cNvSpPr/>
          <p:nvPr/>
        </p:nvSpPr>
        <p:spPr>
          <a:xfrm>
            <a:off x="182834" y="169228"/>
            <a:ext cx="11828400" cy="6524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36"/>
          <p:cNvSpPr/>
          <p:nvPr/>
        </p:nvSpPr>
        <p:spPr>
          <a:xfrm>
            <a:off x="182825" y="169225"/>
            <a:ext cx="11828400" cy="764700"/>
          </a:xfrm>
          <a:prstGeom prst="rect">
            <a:avLst/>
          </a:prstGeom>
          <a:solidFill>
            <a:srgbClr val="000DB5"/>
          </a:solidFill>
          <a:ln cap="flat" cmpd="sng" w="9525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36"/>
          <p:cNvPicPr preferRelativeResize="0"/>
          <p:nvPr/>
        </p:nvPicPr>
        <p:blipFill rotWithShape="1">
          <a:blip r:embed="rId2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2" name="Google Shape;292;p36"/>
          <p:cNvCxnSpPr/>
          <p:nvPr/>
        </p:nvCxnSpPr>
        <p:spPr>
          <a:xfrm>
            <a:off x="1965700" y="157900"/>
            <a:ext cx="0" cy="782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3" name="Google Shape;293;p36"/>
          <p:cNvSpPr txBox="1"/>
          <p:nvPr>
            <p:ph idx="1" type="subTitle"/>
          </p:nvPr>
        </p:nvSpPr>
        <p:spPr>
          <a:xfrm>
            <a:off x="2518899" y="246775"/>
            <a:ext cx="4891800" cy="609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Mono"/>
              <a:buNone/>
              <a:defRPr sz="1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294" name="Google Shape;294;p36"/>
          <p:cNvSpPr txBox="1"/>
          <p:nvPr/>
        </p:nvSpPr>
        <p:spPr>
          <a:xfrm>
            <a:off x="736000" y="366300"/>
            <a:ext cx="95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Mono"/>
              <a:buNone/>
            </a:pPr>
            <a:r>
              <a:rPr lang="en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Agenda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95" name="Google Shape;295;p36"/>
          <p:cNvSpPr txBox="1"/>
          <p:nvPr/>
        </p:nvSpPr>
        <p:spPr>
          <a:xfrm>
            <a:off x="6094465" y="1947125"/>
            <a:ext cx="909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Owner</a:t>
            </a:r>
            <a:endParaRPr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6" name="Google Shape;296;p36"/>
          <p:cNvSpPr txBox="1"/>
          <p:nvPr/>
        </p:nvSpPr>
        <p:spPr>
          <a:xfrm>
            <a:off x="10176925" y="1947125"/>
            <a:ext cx="909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Time</a:t>
            </a:r>
            <a:endParaRPr>
              <a:solidFill>
                <a:schemeClr val="dk2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A7B17"/>
          </p15:clr>
        </p15:guide>
        <p15:guide id="2" pos="3839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_Title and body">
  <p:cSld name="TITLE_AND_BODY_2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7"/>
          <p:cNvSpPr/>
          <p:nvPr/>
        </p:nvSpPr>
        <p:spPr>
          <a:xfrm>
            <a:off x="182834" y="169228"/>
            <a:ext cx="11828400" cy="65241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37"/>
          <p:cNvSpPr/>
          <p:nvPr/>
        </p:nvSpPr>
        <p:spPr>
          <a:xfrm>
            <a:off x="182825" y="169225"/>
            <a:ext cx="11828400" cy="764700"/>
          </a:xfrm>
          <a:prstGeom prst="rect">
            <a:avLst/>
          </a:prstGeom>
          <a:solidFill>
            <a:srgbClr val="000DB5"/>
          </a:solidFill>
          <a:ln cap="flat" cmpd="sng" w="9525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37"/>
          <p:cNvPicPr preferRelativeResize="0"/>
          <p:nvPr/>
        </p:nvPicPr>
        <p:blipFill rotWithShape="1">
          <a:blip r:embed="rId2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Google Shape;301;p37"/>
          <p:cNvCxnSpPr/>
          <p:nvPr/>
        </p:nvCxnSpPr>
        <p:spPr>
          <a:xfrm>
            <a:off x="3176700" y="157900"/>
            <a:ext cx="0" cy="782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2" name="Google Shape;302;p37"/>
          <p:cNvSpPr txBox="1"/>
          <p:nvPr/>
        </p:nvSpPr>
        <p:spPr>
          <a:xfrm>
            <a:off x="736000" y="366300"/>
            <a:ext cx="197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Mono"/>
              <a:buNone/>
            </a:pPr>
            <a:r>
              <a:rPr lang="en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Table of Contents</a:t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03" name="Google Shape;303;p37"/>
          <p:cNvSpPr txBox="1"/>
          <p:nvPr>
            <p:ph idx="1" type="body"/>
          </p:nvPr>
        </p:nvSpPr>
        <p:spPr>
          <a:xfrm>
            <a:off x="713050" y="2057400"/>
            <a:ext cx="107070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A7B17"/>
          </p15:clr>
        </p15:guide>
        <p15:guide id="2" pos="3839">
          <p15:clr>
            <a:srgbClr val="FA7B17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ue Header_Title and body">
  <p:cSld name="TITLE_AND_BODY_1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8"/>
          <p:cNvSpPr/>
          <p:nvPr/>
        </p:nvSpPr>
        <p:spPr>
          <a:xfrm>
            <a:off x="182825" y="169225"/>
            <a:ext cx="11828400" cy="764700"/>
          </a:xfrm>
          <a:prstGeom prst="rect">
            <a:avLst/>
          </a:prstGeom>
          <a:solidFill>
            <a:srgbClr val="000DB5"/>
          </a:solidFill>
          <a:ln cap="flat" cmpd="sng" w="9525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8"/>
          <p:cNvSpPr txBox="1"/>
          <p:nvPr>
            <p:ph idx="1" type="subTitle"/>
          </p:nvPr>
        </p:nvSpPr>
        <p:spPr>
          <a:xfrm>
            <a:off x="712603" y="246775"/>
            <a:ext cx="5392200" cy="6096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Mono"/>
              <a:buNone/>
              <a:defRPr sz="14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"/>
              <a:buNone/>
              <a:defRPr sz="120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pic>
        <p:nvPicPr>
          <p:cNvPr id="307" name="Google Shape;307;p38"/>
          <p:cNvPicPr preferRelativeResize="0"/>
          <p:nvPr/>
        </p:nvPicPr>
        <p:blipFill rotWithShape="1">
          <a:blip r:embed="rId2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8"/>
          <p:cNvSpPr/>
          <p:nvPr/>
        </p:nvSpPr>
        <p:spPr>
          <a:xfrm>
            <a:off x="182825" y="169225"/>
            <a:ext cx="11828400" cy="623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38"/>
          <p:cNvSpPr txBox="1"/>
          <p:nvPr>
            <p:ph idx="2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A7B17"/>
          </p15:clr>
        </p15:guide>
        <p15:guide id="2" pos="3839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 1">
  <p:cSld name="1_Title and Content_1"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9"/>
          <p:cNvSpPr/>
          <p:nvPr/>
        </p:nvSpPr>
        <p:spPr>
          <a:xfrm>
            <a:off x="182825" y="169225"/>
            <a:ext cx="11828400" cy="623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39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13" name="Google Shape;313;p39"/>
          <p:cNvCxnSpPr/>
          <p:nvPr/>
        </p:nvCxnSpPr>
        <p:spPr>
          <a:xfrm>
            <a:off x="189775" y="1920240"/>
            <a:ext cx="11820300" cy="0"/>
          </a:xfrm>
          <a:prstGeom prst="straightConnector1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4" name="Google Shape;314;p39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315" name="Google Shape;315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9"/>
          <p:cNvSpPr txBox="1"/>
          <p:nvPr>
            <p:ph idx="2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972">
          <p15:clr>
            <a:srgbClr val="FA7B17"/>
          </p15:clr>
        </p15:guide>
        <p15:guide id="2" orient="horz" pos="707">
          <p15:clr>
            <a:srgbClr val="FA7B17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s — 4-up">
  <p:cSld name="1_Title and Content_1_4"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0"/>
          <p:cNvSpPr/>
          <p:nvPr/>
        </p:nvSpPr>
        <p:spPr>
          <a:xfrm>
            <a:off x="182825" y="169225"/>
            <a:ext cx="11828400" cy="623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40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20" name="Google Shape;320;p40"/>
          <p:cNvCxnSpPr/>
          <p:nvPr/>
        </p:nvCxnSpPr>
        <p:spPr>
          <a:xfrm>
            <a:off x="189775" y="1920240"/>
            <a:ext cx="11820300" cy="0"/>
          </a:xfrm>
          <a:prstGeom prst="straightConnector1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1" name="Google Shape;321;p40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322" name="Google Shape;322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3" name="Google Shape;323;p40"/>
          <p:cNvCxnSpPr/>
          <p:nvPr/>
        </p:nvCxnSpPr>
        <p:spPr>
          <a:xfrm>
            <a:off x="9052950" y="1920250"/>
            <a:ext cx="0" cy="4484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40"/>
          <p:cNvCxnSpPr/>
          <p:nvPr/>
        </p:nvCxnSpPr>
        <p:spPr>
          <a:xfrm>
            <a:off x="6095363" y="1920250"/>
            <a:ext cx="0" cy="4484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5" name="Google Shape;325;p40"/>
          <p:cNvCxnSpPr/>
          <p:nvPr/>
        </p:nvCxnSpPr>
        <p:spPr>
          <a:xfrm>
            <a:off x="3137775" y="1920250"/>
            <a:ext cx="0" cy="4484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6" name="Google Shape;326;p40"/>
          <p:cNvSpPr txBox="1"/>
          <p:nvPr>
            <p:ph idx="2" type="body"/>
          </p:nvPr>
        </p:nvSpPr>
        <p:spPr>
          <a:xfrm>
            <a:off x="712600" y="2057400"/>
            <a:ext cx="2426400" cy="2409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27" name="Google Shape;327;p40"/>
          <p:cNvSpPr txBox="1"/>
          <p:nvPr>
            <p:ph idx="3" type="body"/>
          </p:nvPr>
        </p:nvSpPr>
        <p:spPr>
          <a:xfrm>
            <a:off x="3677600" y="2057400"/>
            <a:ext cx="2416800" cy="2409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28" name="Google Shape;328;p40"/>
          <p:cNvSpPr txBox="1"/>
          <p:nvPr>
            <p:ph idx="4" type="body"/>
          </p:nvPr>
        </p:nvSpPr>
        <p:spPr>
          <a:xfrm>
            <a:off x="6634525" y="2057400"/>
            <a:ext cx="2416800" cy="2409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29" name="Google Shape;329;p40"/>
          <p:cNvSpPr txBox="1"/>
          <p:nvPr>
            <p:ph idx="5" type="body"/>
          </p:nvPr>
        </p:nvSpPr>
        <p:spPr>
          <a:xfrm>
            <a:off x="9591450" y="2057400"/>
            <a:ext cx="2416800" cy="24090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30" name="Google Shape;330;p40"/>
          <p:cNvSpPr txBox="1"/>
          <p:nvPr>
            <p:ph idx="6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972">
          <p15:clr>
            <a:srgbClr val="FA7B17"/>
          </p15:clr>
        </p15:guide>
        <p15:guide id="2" orient="horz" pos="707">
          <p15:clr>
            <a:srgbClr val="FA7B17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s — 3-up">
  <p:cSld name="1_Title and Content_1_4_1">
    <p:bg>
      <p:bgPr>
        <a:solidFill>
          <a:schemeClr val="lt1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1"/>
          <p:cNvSpPr/>
          <p:nvPr/>
        </p:nvSpPr>
        <p:spPr>
          <a:xfrm>
            <a:off x="182825" y="169225"/>
            <a:ext cx="11828400" cy="623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41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34" name="Google Shape;334;p41"/>
          <p:cNvCxnSpPr/>
          <p:nvPr/>
        </p:nvCxnSpPr>
        <p:spPr>
          <a:xfrm>
            <a:off x="189775" y="1920240"/>
            <a:ext cx="11820300" cy="0"/>
          </a:xfrm>
          <a:prstGeom prst="straightConnector1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5" name="Google Shape;335;p41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336" name="Google Shape;336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7" name="Google Shape;337;p41"/>
          <p:cNvCxnSpPr/>
          <p:nvPr/>
        </p:nvCxnSpPr>
        <p:spPr>
          <a:xfrm>
            <a:off x="8066200" y="1920250"/>
            <a:ext cx="0" cy="4484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8" name="Google Shape;338;p41"/>
          <p:cNvCxnSpPr/>
          <p:nvPr/>
        </p:nvCxnSpPr>
        <p:spPr>
          <a:xfrm>
            <a:off x="4122350" y="1920250"/>
            <a:ext cx="0" cy="4484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41"/>
          <p:cNvSpPr txBox="1"/>
          <p:nvPr>
            <p:ph idx="2" type="body"/>
          </p:nvPr>
        </p:nvSpPr>
        <p:spPr>
          <a:xfrm>
            <a:off x="712600" y="2057400"/>
            <a:ext cx="3411900" cy="2396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40" name="Google Shape;340;p41"/>
          <p:cNvSpPr txBox="1"/>
          <p:nvPr>
            <p:ph idx="3" type="body"/>
          </p:nvPr>
        </p:nvSpPr>
        <p:spPr>
          <a:xfrm>
            <a:off x="4663050" y="2057400"/>
            <a:ext cx="3411900" cy="2396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41" name="Google Shape;341;p41"/>
          <p:cNvSpPr txBox="1"/>
          <p:nvPr>
            <p:ph idx="4" type="body"/>
          </p:nvPr>
        </p:nvSpPr>
        <p:spPr>
          <a:xfrm>
            <a:off x="8604700" y="2057400"/>
            <a:ext cx="3411900" cy="2396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 rtl="0">
              <a:spcBef>
                <a:spcPts val="60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 rtl="0">
              <a:spcBef>
                <a:spcPts val="60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3pPr>
            <a:lvl4pPr indent="-279400" lvl="3" marL="1828800" rtl="0">
              <a:spcBef>
                <a:spcPts val="0"/>
              </a:spcBef>
              <a:spcAft>
                <a:spcPts val="0"/>
              </a:spcAft>
              <a:buSzPts val="800"/>
              <a:buFont typeface="DM Sans"/>
              <a:buChar char="●"/>
              <a:defRPr sz="800"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○"/>
              <a:defRPr sz="1000"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■"/>
              <a:defRPr sz="10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42" name="Google Shape;342;p41"/>
          <p:cNvSpPr txBox="1"/>
          <p:nvPr>
            <p:ph idx="5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972">
          <p15:clr>
            <a:srgbClr val="FA7B17"/>
          </p15:clr>
        </p15:guide>
        <p15:guide id="2" orient="horz" pos="707">
          <p15:clr>
            <a:srgbClr val="FA7B17"/>
          </p15:clr>
        </p15:guide>
        <p15:guide id="3" orient="horz" pos="403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415496" y="593367"/>
            <a:ext cx="113580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415496" y="1536633"/>
            <a:ext cx="5331900" cy="45552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6441588" y="1536633"/>
            <a:ext cx="5331900" cy="45552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umns — 2-up">
  <p:cSld name="1_Title and Content_1_4_1_1">
    <p:bg>
      <p:bgPr>
        <a:solidFill>
          <a:schemeClr val="lt1"/>
        </a:solid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2"/>
          <p:cNvSpPr/>
          <p:nvPr/>
        </p:nvSpPr>
        <p:spPr>
          <a:xfrm>
            <a:off x="182825" y="169225"/>
            <a:ext cx="11828400" cy="623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42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46" name="Google Shape;346;p42"/>
          <p:cNvCxnSpPr/>
          <p:nvPr/>
        </p:nvCxnSpPr>
        <p:spPr>
          <a:xfrm>
            <a:off x="189775" y="1920240"/>
            <a:ext cx="11820300" cy="0"/>
          </a:xfrm>
          <a:prstGeom prst="straightConnector1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7" name="Google Shape;347;p42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348" name="Google Shape;348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49" name="Google Shape;349;p42"/>
          <p:cNvCxnSpPr/>
          <p:nvPr/>
        </p:nvCxnSpPr>
        <p:spPr>
          <a:xfrm>
            <a:off x="6096450" y="1923350"/>
            <a:ext cx="0" cy="446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42"/>
          <p:cNvSpPr txBox="1"/>
          <p:nvPr>
            <p:ph idx="2" type="body"/>
          </p:nvPr>
        </p:nvSpPr>
        <p:spPr>
          <a:xfrm>
            <a:off x="712600" y="2057400"/>
            <a:ext cx="5384100" cy="219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Clr>
                <a:srgbClr val="5F5F5F"/>
              </a:buClr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51" name="Google Shape;351;p42"/>
          <p:cNvSpPr txBox="1"/>
          <p:nvPr>
            <p:ph idx="3" type="body"/>
          </p:nvPr>
        </p:nvSpPr>
        <p:spPr>
          <a:xfrm>
            <a:off x="6632975" y="2057400"/>
            <a:ext cx="5377200" cy="2193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Clr>
                <a:srgbClr val="5F5F5F"/>
              </a:buClr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52" name="Google Shape;352;p42"/>
          <p:cNvSpPr txBox="1"/>
          <p:nvPr>
            <p:ph idx="4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972">
          <p15:clr>
            <a:srgbClr val="FA7B17"/>
          </p15:clr>
        </p15:guide>
        <p15:guide id="2" orient="horz" pos="707">
          <p15:clr>
            <a:srgbClr val="FA7B17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pt Blue Border_Basic">
  <p:cSld name="1_Title and Content_1_4_1_1_1">
    <p:bg>
      <p:bgPr>
        <a:solidFill>
          <a:schemeClr val="lt1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3"/>
          <p:cNvSpPr/>
          <p:nvPr/>
        </p:nvSpPr>
        <p:spPr>
          <a:xfrm>
            <a:off x="182825" y="169225"/>
            <a:ext cx="11828400" cy="623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5" name="Google Shape;355;p43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356" name="Google Shape;356;p43"/>
          <p:cNvCxnSpPr/>
          <p:nvPr/>
        </p:nvCxnSpPr>
        <p:spPr>
          <a:xfrm>
            <a:off x="189775" y="1920240"/>
            <a:ext cx="11820300" cy="0"/>
          </a:xfrm>
          <a:prstGeom prst="straightConnector1">
            <a:avLst/>
          </a:prstGeom>
          <a:noFill/>
          <a:ln cap="flat" cmpd="sng" w="19050">
            <a:solidFill>
              <a:srgbClr val="000DB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7" name="Google Shape;357;p43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358" name="Google Shape;358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3"/>
          <p:cNvSpPr txBox="1"/>
          <p:nvPr>
            <p:ph idx="2" type="body"/>
          </p:nvPr>
        </p:nvSpPr>
        <p:spPr>
          <a:xfrm>
            <a:off x="712600" y="2057400"/>
            <a:ext cx="10354200" cy="3680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Clr>
                <a:srgbClr val="5F5F5F"/>
              </a:buClr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360" name="Google Shape;360;p43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972">
          <p15:clr>
            <a:srgbClr val="FA7B17"/>
          </p15:clr>
        </p15:guide>
        <p15:guide id="2" orient="horz" pos="707">
          <p15:clr>
            <a:srgbClr val="FA7B17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pt Border_Blue_Basic">
  <p:cSld name="1_Title and Content_1_4_1_1_1_1">
    <p:bg>
      <p:bgPr>
        <a:solidFill>
          <a:schemeClr val="lt1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4"/>
          <p:cNvSpPr/>
          <p:nvPr/>
        </p:nvSpPr>
        <p:spPr>
          <a:xfrm>
            <a:off x="182825" y="169225"/>
            <a:ext cx="11828400" cy="623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3" name="Google Shape;363;p44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4" name="Google Shape;364;p44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365" name="Google Shape;365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44"/>
          <p:cNvSpPr txBox="1"/>
          <p:nvPr>
            <p:ph idx="2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972">
          <p15:clr>
            <a:srgbClr val="FA7B17"/>
          </p15:clr>
        </p15:guide>
        <p15:guide id="2" orient="horz" pos="707">
          <p15:clr>
            <a:srgbClr val="FA7B17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pt Border_Blue_Basic 1">
  <p:cSld name="1_Title and Content_1_4_1_1_1_1_2">
    <p:bg>
      <p:bgPr>
        <a:solidFill>
          <a:schemeClr val="lt1"/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5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9" name="Google Shape;369;p45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370" name="Google Shape;370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45"/>
          <p:cNvSpPr txBox="1"/>
          <p:nvPr>
            <p:ph idx="2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ing Attendees Slide Layout">
  <p:cSld name="1_Title and Content_1_4_1_1_1_1_1">
    <p:bg>
      <p:bgPr>
        <a:solidFill>
          <a:schemeClr val="lt1"/>
        </a:solidFill>
      </p:bgPr>
    </p:bg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6"/>
          <p:cNvSpPr/>
          <p:nvPr/>
        </p:nvSpPr>
        <p:spPr>
          <a:xfrm>
            <a:off x="182825" y="169225"/>
            <a:ext cx="11828400" cy="623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46"/>
          <p:cNvSpPr/>
          <p:nvPr>
            <p:ph idx="2" type="pic"/>
          </p:nvPr>
        </p:nvSpPr>
        <p:spPr>
          <a:xfrm>
            <a:off x="5500175" y="2402750"/>
            <a:ext cx="1188600" cy="1188600"/>
          </a:xfrm>
          <a:prstGeom prst="rect">
            <a:avLst/>
          </a:prstGeom>
          <a:noFill/>
          <a:ln>
            <a:noFill/>
          </a:ln>
        </p:spPr>
      </p:sp>
      <p:sp>
        <p:nvSpPr>
          <p:cNvPr id="375" name="Google Shape;375;p46"/>
          <p:cNvSpPr/>
          <p:nvPr>
            <p:ph idx="3" type="pic"/>
          </p:nvPr>
        </p:nvSpPr>
        <p:spPr>
          <a:xfrm>
            <a:off x="10287738" y="2402750"/>
            <a:ext cx="1188600" cy="1188600"/>
          </a:xfrm>
          <a:prstGeom prst="rect">
            <a:avLst/>
          </a:prstGeom>
          <a:noFill/>
          <a:ln>
            <a:noFill/>
          </a:ln>
        </p:spPr>
      </p:sp>
      <p:sp>
        <p:nvSpPr>
          <p:cNvPr id="376" name="Google Shape;376;p46"/>
          <p:cNvSpPr/>
          <p:nvPr>
            <p:ph idx="4" type="pic"/>
          </p:nvPr>
        </p:nvSpPr>
        <p:spPr>
          <a:xfrm>
            <a:off x="712850" y="2402750"/>
            <a:ext cx="1188600" cy="1188600"/>
          </a:xfrm>
          <a:prstGeom prst="rect">
            <a:avLst/>
          </a:prstGeom>
          <a:noFill/>
          <a:ln>
            <a:noFill/>
          </a:ln>
        </p:spPr>
      </p:sp>
      <p:sp>
        <p:nvSpPr>
          <p:cNvPr id="377" name="Google Shape;377;p46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8" name="Google Shape;378;p46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379" name="Google Shape;379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6"/>
          <p:cNvSpPr/>
          <p:nvPr>
            <p:ph idx="5" type="pic"/>
          </p:nvPr>
        </p:nvSpPr>
        <p:spPr>
          <a:xfrm>
            <a:off x="3106513" y="2402750"/>
            <a:ext cx="1188600" cy="1188600"/>
          </a:xfrm>
          <a:prstGeom prst="rect">
            <a:avLst/>
          </a:prstGeom>
          <a:noFill/>
          <a:ln>
            <a:noFill/>
          </a:ln>
        </p:spPr>
      </p:sp>
      <p:sp>
        <p:nvSpPr>
          <p:cNvPr id="381" name="Google Shape;381;p46"/>
          <p:cNvSpPr/>
          <p:nvPr>
            <p:ph idx="6" type="pic"/>
          </p:nvPr>
        </p:nvSpPr>
        <p:spPr>
          <a:xfrm>
            <a:off x="7893950" y="2402750"/>
            <a:ext cx="1188600" cy="1188600"/>
          </a:xfrm>
          <a:prstGeom prst="rect">
            <a:avLst/>
          </a:prstGeom>
          <a:noFill/>
          <a:ln>
            <a:noFill/>
          </a:ln>
        </p:spPr>
      </p:sp>
      <p:sp>
        <p:nvSpPr>
          <p:cNvPr id="382" name="Google Shape;382;p46"/>
          <p:cNvSpPr txBox="1"/>
          <p:nvPr>
            <p:ph idx="7" type="title"/>
          </p:nvPr>
        </p:nvSpPr>
        <p:spPr>
          <a:xfrm>
            <a:off x="4937425" y="3591350"/>
            <a:ext cx="23139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76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3" name="Google Shape;383;p46"/>
          <p:cNvSpPr txBox="1"/>
          <p:nvPr>
            <p:ph idx="8" type="title"/>
          </p:nvPr>
        </p:nvSpPr>
        <p:spPr>
          <a:xfrm>
            <a:off x="4937527" y="3929350"/>
            <a:ext cx="2313900" cy="690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 Mono"/>
              <a:buNone/>
              <a:defRPr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4" name="Google Shape;384;p46"/>
          <p:cNvSpPr txBox="1"/>
          <p:nvPr>
            <p:ph idx="9" type="title"/>
          </p:nvPr>
        </p:nvSpPr>
        <p:spPr>
          <a:xfrm>
            <a:off x="2543825" y="3591350"/>
            <a:ext cx="23139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76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5" name="Google Shape;385;p46"/>
          <p:cNvSpPr txBox="1"/>
          <p:nvPr>
            <p:ph idx="13" type="title"/>
          </p:nvPr>
        </p:nvSpPr>
        <p:spPr>
          <a:xfrm>
            <a:off x="2543927" y="3929350"/>
            <a:ext cx="2313900" cy="690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 Mono"/>
              <a:buNone/>
              <a:defRPr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6" name="Google Shape;386;p46"/>
          <p:cNvSpPr txBox="1"/>
          <p:nvPr>
            <p:ph idx="14" type="title"/>
          </p:nvPr>
        </p:nvSpPr>
        <p:spPr>
          <a:xfrm>
            <a:off x="150225" y="3591350"/>
            <a:ext cx="23139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" name="Google Shape;387;p46"/>
          <p:cNvSpPr txBox="1"/>
          <p:nvPr>
            <p:ph idx="15" type="title"/>
          </p:nvPr>
        </p:nvSpPr>
        <p:spPr>
          <a:xfrm>
            <a:off x="150227" y="3929350"/>
            <a:ext cx="2313900" cy="690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 Mono"/>
              <a:buNone/>
              <a:defRPr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8" name="Google Shape;388;p46"/>
          <p:cNvSpPr txBox="1"/>
          <p:nvPr>
            <p:ph idx="16" type="title"/>
          </p:nvPr>
        </p:nvSpPr>
        <p:spPr>
          <a:xfrm>
            <a:off x="7331125" y="3591350"/>
            <a:ext cx="23139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76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9" name="Google Shape;389;p46"/>
          <p:cNvSpPr txBox="1"/>
          <p:nvPr>
            <p:ph idx="17" type="title"/>
          </p:nvPr>
        </p:nvSpPr>
        <p:spPr>
          <a:xfrm>
            <a:off x="7331227" y="3929350"/>
            <a:ext cx="2313900" cy="690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 Mono"/>
              <a:buNone/>
              <a:defRPr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0" name="Google Shape;390;p46"/>
          <p:cNvSpPr txBox="1"/>
          <p:nvPr>
            <p:ph idx="18" type="title"/>
          </p:nvPr>
        </p:nvSpPr>
        <p:spPr>
          <a:xfrm>
            <a:off x="9724925" y="3591350"/>
            <a:ext cx="2313900" cy="44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762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1" name="Google Shape;391;p46"/>
          <p:cNvSpPr txBox="1"/>
          <p:nvPr>
            <p:ph idx="19" type="title"/>
          </p:nvPr>
        </p:nvSpPr>
        <p:spPr>
          <a:xfrm>
            <a:off x="9725027" y="3929350"/>
            <a:ext cx="2313900" cy="690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Roboto Mono"/>
              <a:buNone/>
              <a:defRPr sz="8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2" name="Google Shape;392;p46"/>
          <p:cNvSpPr txBox="1"/>
          <p:nvPr>
            <p:ph idx="20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972">
          <p15:clr>
            <a:srgbClr val="FA7B17"/>
          </p15:clr>
        </p15:guide>
        <p15:guide id="2" orient="horz" pos="707">
          <p15:clr>
            <a:srgbClr val="FA7B17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ing Attendees Slide Layout 1">
  <p:cSld name="1_Title and Content_1_4_1_1_1_1_1_1">
    <p:bg>
      <p:bgPr>
        <a:solidFill>
          <a:schemeClr val="lt1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7"/>
          <p:cNvSpPr/>
          <p:nvPr/>
        </p:nvSpPr>
        <p:spPr>
          <a:xfrm>
            <a:off x="182825" y="169225"/>
            <a:ext cx="11828400" cy="6235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47"/>
          <p:cNvSpPr/>
          <p:nvPr>
            <p:ph idx="2" type="pic"/>
          </p:nvPr>
        </p:nvSpPr>
        <p:spPr>
          <a:xfrm>
            <a:off x="8850687" y="2057400"/>
            <a:ext cx="1554900" cy="155460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47"/>
          <p:cNvSpPr/>
          <p:nvPr>
            <p:ph idx="3" type="pic"/>
          </p:nvPr>
        </p:nvSpPr>
        <p:spPr>
          <a:xfrm>
            <a:off x="1783275" y="2057400"/>
            <a:ext cx="1554900" cy="1554600"/>
          </a:xfrm>
          <a:prstGeom prst="rect">
            <a:avLst/>
          </a:prstGeom>
          <a:noFill/>
          <a:ln>
            <a:noFill/>
          </a:ln>
        </p:spPr>
      </p:sp>
      <p:sp>
        <p:nvSpPr>
          <p:cNvPr id="397" name="Google Shape;397;p47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47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399" name="Google Shape;399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47"/>
          <p:cNvSpPr/>
          <p:nvPr>
            <p:ph idx="4" type="pic"/>
          </p:nvPr>
        </p:nvSpPr>
        <p:spPr>
          <a:xfrm>
            <a:off x="5316972" y="2057400"/>
            <a:ext cx="1554900" cy="1554600"/>
          </a:xfrm>
          <a:prstGeom prst="rect">
            <a:avLst/>
          </a:prstGeom>
          <a:noFill/>
          <a:ln>
            <a:noFill/>
          </a:ln>
        </p:spPr>
      </p:sp>
      <p:sp>
        <p:nvSpPr>
          <p:cNvPr id="401" name="Google Shape;401;p47"/>
          <p:cNvSpPr txBox="1"/>
          <p:nvPr>
            <p:ph idx="5" type="title"/>
          </p:nvPr>
        </p:nvSpPr>
        <p:spPr>
          <a:xfrm>
            <a:off x="8211977" y="3427900"/>
            <a:ext cx="2843700" cy="69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2" name="Google Shape;402;p47"/>
          <p:cNvSpPr txBox="1"/>
          <p:nvPr>
            <p:ph idx="6" type="title"/>
          </p:nvPr>
        </p:nvSpPr>
        <p:spPr>
          <a:xfrm>
            <a:off x="8201075" y="3990800"/>
            <a:ext cx="2854500" cy="690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635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 Mono"/>
              <a:buNone/>
              <a:defRPr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3" name="Google Shape;403;p47"/>
          <p:cNvSpPr txBox="1"/>
          <p:nvPr>
            <p:ph idx="7" type="title"/>
          </p:nvPr>
        </p:nvSpPr>
        <p:spPr>
          <a:xfrm>
            <a:off x="4675175" y="3427900"/>
            <a:ext cx="2843700" cy="68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889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47"/>
          <p:cNvSpPr txBox="1"/>
          <p:nvPr>
            <p:ph idx="8" type="title"/>
          </p:nvPr>
        </p:nvSpPr>
        <p:spPr>
          <a:xfrm>
            <a:off x="4672675" y="3990800"/>
            <a:ext cx="2843700" cy="690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6350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 Mono"/>
              <a:buNone/>
              <a:defRPr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5" name="Google Shape;405;p47"/>
          <p:cNvSpPr txBox="1"/>
          <p:nvPr>
            <p:ph idx="9" type="title"/>
          </p:nvPr>
        </p:nvSpPr>
        <p:spPr>
          <a:xfrm>
            <a:off x="1139475" y="3427900"/>
            <a:ext cx="2842500" cy="69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47"/>
          <p:cNvSpPr txBox="1"/>
          <p:nvPr>
            <p:ph idx="13" type="title"/>
          </p:nvPr>
        </p:nvSpPr>
        <p:spPr>
          <a:xfrm>
            <a:off x="1139575" y="3990800"/>
            <a:ext cx="2842500" cy="690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Roboto Mono"/>
              <a:buNone/>
              <a:defRPr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7" name="Google Shape;407;p47"/>
          <p:cNvSpPr txBox="1"/>
          <p:nvPr>
            <p:ph idx="14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6972">
          <p15:clr>
            <a:srgbClr val="FA7B17"/>
          </p15:clr>
        </p15:guide>
        <p15:guide id="2" orient="horz" pos="707">
          <p15:clr>
            <a:srgbClr val="FA7B17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and Callout_B">
  <p:cSld name="1_Title and Content_1_1">
    <p:bg>
      <p:bgPr>
        <a:solidFill>
          <a:schemeClr val="lt1"/>
        </a:solidFill>
      </p:bgPr>
    </p:bg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8"/>
          <p:cNvSpPr/>
          <p:nvPr/>
        </p:nvSpPr>
        <p:spPr>
          <a:xfrm>
            <a:off x="6845700" y="0"/>
            <a:ext cx="5343000" cy="6858000"/>
          </a:xfrm>
          <a:prstGeom prst="rect">
            <a:avLst/>
          </a:prstGeom>
          <a:solidFill>
            <a:srgbClr val="000D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0" name="Google Shape;410;p48"/>
          <p:cNvPicPr preferRelativeResize="0"/>
          <p:nvPr/>
        </p:nvPicPr>
        <p:blipFill rotWithShape="1">
          <a:blip r:embed="rId2">
            <a:alphaModFix/>
          </a:blip>
          <a:srcRect b="0" l="49379" r="366" t="0"/>
          <a:stretch/>
        </p:blipFill>
        <p:spPr>
          <a:xfrm>
            <a:off x="6845948" y="0"/>
            <a:ext cx="5343002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48"/>
          <p:cNvSpPr/>
          <p:nvPr>
            <p:ph idx="2" type="pic"/>
          </p:nvPr>
        </p:nvSpPr>
        <p:spPr>
          <a:xfrm>
            <a:off x="-12300" y="0"/>
            <a:ext cx="6858000" cy="6858000"/>
          </a:xfrm>
          <a:prstGeom prst="rect">
            <a:avLst/>
          </a:prstGeom>
          <a:noFill/>
          <a:ln>
            <a:noFill/>
          </a:ln>
        </p:spPr>
      </p:sp>
      <p:pic>
        <p:nvPicPr>
          <p:cNvPr id="412" name="Google Shape;412;p48"/>
          <p:cNvPicPr preferRelativeResize="0"/>
          <p:nvPr/>
        </p:nvPicPr>
        <p:blipFill rotWithShape="1">
          <a:blip r:embed="rId3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and Callout  ">
  <p:cSld name="1_Title and Content_1_1_3">
    <p:bg>
      <p:bgPr>
        <a:solidFill>
          <a:schemeClr val="lt1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49"/>
          <p:cNvSpPr/>
          <p:nvPr/>
        </p:nvSpPr>
        <p:spPr>
          <a:xfrm>
            <a:off x="6845700" y="0"/>
            <a:ext cx="5343000" cy="6858000"/>
          </a:xfrm>
          <a:prstGeom prst="rect">
            <a:avLst/>
          </a:prstGeom>
          <a:solidFill>
            <a:srgbClr val="000D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6" name="Google Shape;416;p49"/>
          <p:cNvPicPr preferRelativeResize="0"/>
          <p:nvPr/>
        </p:nvPicPr>
        <p:blipFill rotWithShape="1">
          <a:blip r:embed="rId3">
            <a:alphaModFix/>
          </a:blip>
          <a:srcRect b="0" l="49379" r="366" t="0"/>
          <a:stretch/>
        </p:blipFill>
        <p:spPr>
          <a:xfrm>
            <a:off x="6845948" y="0"/>
            <a:ext cx="5343002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7" name="Google Shape;417;p49"/>
          <p:cNvPicPr preferRelativeResize="0"/>
          <p:nvPr/>
        </p:nvPicPr>
        <p:blipFill rotWithShape="1">
          <a:blip r:embed="rId4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9"/>
          <p:cNvSpPr txBox="1"/>
          <p:nvPr>
            <p:ph type="title"/>
          </p:nvPr>
        </p:nvSpPr>
        <p:spPr>
          <a:xfrm>
            <a:off x="712853" y="182875"/>
            <a:ext cx="61332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9" name="Google Shape;419;p49"/>
          <p:cNvSpPr txBox="1"/>
          <p:nvPr>
            <p:ph idx="1" type="subTitle"/>
          </p:nvPr>
        </p:nvSpPr>
        <p:spPr>
          <a:xfrm>
            <a:off x="712601" y="1142396"/>
            <a:ext cx="61332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20" name="Google Shape;420;p49"/>
          <p:cNvSpPr txBox="1"/>
          <p:nvPr>
            <p:ph idx="2" type="body"/>
          </p:nvPr>
        </p:nvSpPr>
        <p:spPr>
          <a:xfrm>
            <a:off x="712851" y="2400297"/>
            <a:ext cx="59859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21" name="Google Shape;421;p49"/>
          <p:cNvSpPr/>
          <p:nvPr/>
        </p:nvSpPr>
        <p:spPr>
          <a:xfrm>
            <a:off x="7596350" y="1485600"/>
            <a:ext cx="3886200" cy="388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365750" spcFirstLastPara="1" rIns="91425" wrap="square" tIns="4572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F5F5F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22" name="Google Shape;422;p49"/>
          <p:cNvSpPr txBox="1"/>
          <p:nvPr>
            <p:ph idx="3" type="subTitle"/>
          </p:nvPr>
        </p:nvSpPr>
        <p:spPr>
          <a:xfrm>
            <a:off x="713050" y="6404675"/>
            <a:ext cx="61332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oto (two-thirds) &amp; Callout_A">
  <p:cSld name="1_Title and Content_1_1_2">
    <p:bg>
      <p:bgPr>
        <a:solidFill>
          <a:schemeClr val="lt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0"/>
          <p:cNvSpPr/>
          <p:nvPr/>
        </p:nvSpPr>
        <p:spPr>
          <a:xfrm>
            <a:off x="8123600" y="0"/>
            <a:ext cx="4065000" cy="6858000"/>
          </a:xfrm>
          <a:prstGeom prst="rect">
            <a:avLst/>
          </a:prstGeom>
          <a:solidFill>
            <a:srgbClr val="000D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50"/>
          <p:cNvSpPr/>
          <p:nvPr>
            <p:ph idx="2" type="pic"/>
          </p:nvPr>
        </p:nvSpPr>
        <p:spPr>
          <a:xfrm>
            <a:off x="-12300" y="0"/>
            <a:ext cx="8136000" cy="6858000"/>
          </a:xfrm>
          <a:prstGeom prst="rect">
            <a:avLst/>
          </a:prstGeom>
          <a:noFill/>
          <a:ln>
            <a:noFill/>
          </a:ln>
        </p:spPr>
      </p:sp>
      <p:pic>
        <p:nvPicPr>
          <p:cNvPr id="426" name="Google Shape;426;p50"/>
          <p:cNvPicPr preferRelativeResize="0"/>
          <p:nvPr/>
        </p:nvPicPr>
        <p:blipFill rotWithShape="1">
          <a:blip r:embed="rId2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50"/>
          <p:cNvPicPr preferRelativeResize="0"/>
          <p:nvPr/>
        </p:nvPicPr>
        <p:blipFill rotWithShape="1">
          <a:blip r:embed="rId3">
            <a:alphaModFix/>
          </a:blip>
          <a:srcRect b="0" l="61399" r="367" t="0"/>
          <a:stretch/>
        </p:blipFill>
        <p:spPr>
          <a:xfrm>
            <a:off x="8123600" y="0"/>
            <a:ext cx="4064998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and Content 2">
  <p:cSld name="5_Title and Content_2">
    <p:bg>
      <p:bgPr>
        <a:solidFill>
          <a:schemeClr val="dk2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1"/>
          <p:cNvSpPr/>
          <p:nvPr/>
        </p:nvSpPr>
        <p:spPr>
          <a:xfrm>
            <a:off x="182834" y="0"/>
            <a:ext cx="1200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7"/>
              <a:buFont typeface="Calibri"/>
              <a:buNone/>
            </a:pPr>
            <a:r>
              <a:t/>
            </a:r>
            <a:endParaRPr b="0" i="0" sz="24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30" name="Google Shape;430;p51"/>
          <p:cNvPicPr preferRelativeResize="0"/>
          <p:nvPr/>
        </p:nvPicPr>
        <p:blipFill rotWithShape="1">
          <a:blip r:embed="rId2">
            <a:alphaModFix/>
          </a:blip>
          <a:srcRect b="0" l="955" r="541" t="0"/>
          <a:stretch/>
        </p:blipFill>
        <p:spPr>
          <a:xfrm>
            <a:off x="182825" y="0"/>
            <a:ext cx="12006000" cy="685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51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3" name="Google Shape;433;p51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34" name="Google Shape;434;p51"/>
          <p:cNvSpPr txBox="1"/>
          <p:nvPr>
            <p:ph idx="2" type="body"/>
          </p:nvPr>
        </p:nvSpPr>
        <p:spPr>
          <a:xfrm>
            <a:off x="733125" y="6291925"/>
            <a:ext cx="7591200" cy="3342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SzPts val="900"/>
              <a:buFont typeface="Roboto Mono"/>
              <a:buChar char="●"/>
              <a:defRPr sz="9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330200" lvl="1" marL="914400">
              <a:spcBef>
                <a:spcPts val="600"/>
              </a:spcBef>
              <a:spcAft>
                <a:spcPts val="0"/>
              </a:spcAft>
              <a:buSzPts val="1600"/>
              <a:buFont typeface="Roboto Mono"/>
              <a:buChar char="○"/>
              <a:defRPr>
                <a:latin typeface="Roboto Mono"/>
                <a:ea typeface="Roboto Mono"/>
                <a:cs typeface="Roboto Mono"/>
                <a:sym typeface="Roboto Mono"/>
              </a:defRPr>
            </a:lvl2pPr>
            <a:lvl3pPr indent="-317500" lvl="2" marL="1371600">
              <a:spcBef>
                <a:spcPts val="600"/>
              </a:spcBef>
              <a:spcAft>
                <a:spcPts val="0"/>
              </a:spcAft>
              <a:buSzPts val="1400"/>
              <a:buFont typeface="Roboto Mono"/>
              <a:buChar char="■"/>
              <a:defRPr>
                <a:latin typeface="Roboto Mono"/>
                <a:ea typeface="Roboto Mono"/>
                <a:cs typeface="Roboto Mono"/>
                <a:sym typeface="Roboto Mono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Roboto Mono"/>
              <a:buChar char="●"/>
              <a:defRPr>
                <a:latin typeface="Roboto Mono"/>
                <a:ea typeface="Roboto Mono"/>
                <a:cs typeface="Roboto Mono"/>
                <a:sym typeface="Roboto Mon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>
                <a:latin typeface="Roboto Mono"/>
                <a:ea typeface="Roboto Mono"/>
                <a:cs typeface="Roboto Mono"/>
                <a:sym typeface="Roboto Mon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>
                <a:latin typeface="Roboto Mono"/>
                <a:ea typeface="Roboto Mono"/>
                <a:cs typeface="Roboto Mono"/>
                <a:sym typeface="Roboto Mon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●"/>
              <a:defRPr>
                <a:latin typeface="Roboto Mono"/>
                <a:ea typeface="Roboto Mono"/>
                <a:cs typeface="Roboto Mono"/>
                <a:sym typeface="Roboto Mon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○"/>
              <a:defRPr>
                <a:latin typeface="Roboto Mono"/>
                <a:ea typeface="Roboto Mono"/>
                <a:cs typeface="Roboto Mono"/>
                <a:sym typeface="Roboto Mon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 Mono"/>
              <a:buChar char="■"/>
              <a:defRPr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435" name="Google Shape;435;p51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415496" y="593367"/>
            <a:ext cx="11358000" cy="7635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Title and Content 1">
  <p:cSld name="9_Title and Content_1">
    <p:bg>
      <p:bgPr>
        <a:solidFill>
          <a:schemeClr val="lt1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Google Shape;437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52"/>
          <p:cNvSpPr/>
          <p:nvPr/>
        </p:nvSpPr>
        <p:spPr>
          <a:xfrm>
            <a:off x="8736025" y="-6475"/>
            <a:ext cx="3464700" cy="6864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9" name="Google Shape;439;p52"/>
          <p:cNvPicPr preferRelativeResize="0"/>
          <p:nvPr/>
        </p:nvPicPr>
        <p:blipFill rotWithShape="1">
          <a:blip r:embed="rId3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52"/>
          <p:cNvPicPr preferRelativeResize="0"/>
          <p:nvPr/>
        </p:nvPicPr>
        <p:blipFill rotWithShape="1">
          <a:blip r:embed="rId4">
            <a:alphaModFix/>
          </a:blip>
          <a:srcRect b="0" l="67044" r="368" t="0"/>
          <a:stretch/>
        </p:blipFill>
        <p:spPr>
          <a:xfrm>
            <a:off x="8724250" y="0"/>
            <a:ext cx="3464699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52"/>
          <p:cNvSpPr/>
          <p:nvPr>
            <p:ph idx="2" type="pic"/>
          </p:nvPr>
        </p:nvSpPr>
        <p:spPr>
          <a:xfrm>
            <a:off x="6443549" y="440675"/>
            <a:ext cx="4584900" cy="5976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442" name="Google Shape;442;p52"/>
          <p:cNvSpPr txBox="1"/>
          <p:nvPr>
            <p:ph type="title"/>
          </p:nvPr>
        </p:nvSpPr>
        <p:spPr>
          <a:xfrm>
            <a:off x="713016" y="182875"/>
            <a:ext cx="5381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3" name="Google Shape;443;p52"/>
          <p:cNvSpPr txBox="1"/>
          <p:nvPr>
            <p:ph idx="1" type="body"/>
          </p:nvPr>
        </p:nvSpPr>
        <p:spPr>
          <a:xfrm>
            <a:off x="713016" y="2057392"/>
            <a:ext cx="5381400" cy="41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800"/>
            </a:lvl1pPr>
            <a:lvl2pPr indent="-34290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44" name="Google Shape;444;p52"/>
          <p:cNvSpPr txBox="1"/>
          <p:nvPr>
            <p:ph idx="3" type="subTitle"/>
          </p:nvPr>
        </p:nvSpPr>
        <p:spPr>
          <a:xfrm>
            <a:off x="712600" y="1142394"/>
            <a:ext cx="5381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45" name="Google Shape;445;p52"/>
          <p:cNvSpPr txBox="1"/>
          <p:nvPr>
            <p:ph idx="4" type="subTitle"/>
          </p:nvPr>
        </p:nvSpPr>
        <p:spPr>
          <a:xfrm>
            <a:off x="713050" y="6404675"/>
            <a:ext cx="80229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 Screen_Option B">
  <p:cSld name="10_Title and Content">
    <p:bg>
      <p:bgPr>
        <a:solidFill>
          <a:schemeClr val="lt1"/>
        </a:solidFill>
      </p:bgPr>
    </p:bg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53"/>
          <p:cNvSpPr/>
          <p:nvPr/>
        </p:nvSpPr>
        <p:spPr>
          <a:xfrm>
            <a:off x="5488875" y="825"/>
            <a:ext cx="6700200" cy="6856200"/>
          </a:xfrm>
          <a:prstGeom prst="rect">
            <a:avLst/>
          </a:prstGeom>
          <a:solidFill>
            <a:srgbClr val="000DB5"/>
          </a:solidFill>
          <a:ln>
            <a:noFill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9" name="Google Shape;449;p53"/>
          <p:cNvSpPr txBox="1"/>
          <p:nvPr>
            <p:ph type="title"/>
          </p:nvPr>
        </p:nvSpPr>
        <p:spPr>
          <a:xfrm>
            <a:off x="713050" y="1637100"/>
            <a:ext cx="47763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0" name="Google Shape;450;p53"/>
          <p:cNvSpPr txBox="1"/>
          <p:nvPr>
            <p:ph idx="1" type="body"/>
          </p:nvPr>
        </p:nvSpPr>
        <p:spPr>
          <a:xfrm>
            <a:off x="713050" y="4088350"/>
            <a:ext cx="4776300" cy="20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800"/>
            </a:lvl1pPr>
            <a:lvl2pPr indent="-34290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51" name="Google Shape;451;p53"/>
          <p:cNvSpPr txBox="1"/>
          <p:nvPr>
            <p:ph idx="2" type="subTitle"/>
          </p:nvPr>
        </p:nvSpPr>
        <p:spPr>
          <a:xfrm>
            <a:off x="712600" y="1112300"/>
            <a:ext cx="47763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 Mono"/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 sz="1400"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 sz="1400"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 sz="1400"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pic>
        <p:nvPicPr>
          <p:cNvPr id="452" name="Google Shape;452;p53"/>
          <p:cNvPicPr preferRelativeResize="0"/>
          <p:nvPr/>
        </p:nvPicPr>
        <p:blipFill rotWithShape="1">
          <a:blip r:embed="rId3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53"/>
          <p:cNvSpPr txBox="1"/>
          <p:nvPr>
            <p:ph idx="3" type="subTitle"/>
          </p:nvPr>
        </p:nvSpPr>
        <p:spPr>
          <a:xfrm>
            <a:off x="713050" y="6404675"/>
            <a:ext cx="47763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duct Screen_Option A">
  <p:cSld name="10_Title and Content_1">
    <p:bg>
      <p:bgPr>
        <a:solidFill>
          <a:schemeClr val="lt1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54"/>
          <p:cNvSpPr/>
          <p:nvPr/>
        </p:nvSpPr>
        <p:spPr>
          <a:xfrm>
            <a:off x="5488875" y="825"/>
            <a:ext cx="6700200" cy="6856200"/>
          </a:xfrm>
          <a:prstGeom prst="rect">
            <a:avLst/>
          </a:prstGeom>
          <a:solidFill>
            <a:srgbClr val="000DB5"/>
          </a:solidFill>
          <a:ln>
            <a:noFill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54"/>
          <p:cNvSpPr txBox="1"/>
          <p:nvPr>
            <p:ph type="title"/>
          </p:nvPr>
        </p:nvSpPr>
        <p:spPr>
          <a:xfrm>
            <a:off x="713050" y="965475"/>
            <a:ext cx="47763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8" name="Google Shape;458;p54"/>
          <p:cNvSpPr txBox="1"/>
          <p:nvPr>
            <p:ph idx="1" type="body"/>
          </p:nvPr>
        </p:nvSpPr>
        <p:spPr>
          <a:xfrm>
            <a:off x="713050" y="2057400"/>
            <a:ext cx="4776300" cy="20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800"/>
            </a:lvl1pPr>
            <a:lvl2pPr indent="-34290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59" name="Google Shape;459;p54"/>
          <p:cNvSpPr txBox="1"/>
          <p:nvPr>
            <p:ph idx="2" type="subTitle"/>
          </p:nvPr>
        </p:nvSpPr>
        <p:spPr>
          <a:xfrm>
            <a:off x="712600" y="440675"/>
            <a:ext cx="47763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 Mono"/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 sz="1400"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 sz="1400"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 sz="1400"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Roboto Mono"/>
              <a:buNone/>
              <a:defRPr>
                <a:solidFill>
                  <a:srgbClr val="000DB5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pic>
        <p:nvPicPr>
          <p:cNvPr id="460" name="Google Shape;460;p54"/>
          <p:cNvPicPr preferRelativeResize="0"/>
          <p:nvPr/>
        </p:nvPicPr>
        <p:blipFill rotWithShape="1">
          <a:blip r:embed="rId3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54"/>
          <p:cNvSpPr txBox="1"/>
          <p:nvPr>
            <p:ph idx="3" type="subTitle"/>
          </p:nvPr>
        </p:nvSpPr>
        <p:spPr>
          <a:xfrm>
            <a:off x="713050" y="6404675"/>
            <a:ext cx="47763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Bio Blue_Title and Content">
  <p:cSld name="7_Title and Content"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893"/>
            <a:ext cx="12185774" cy="6854541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55"/>
          <p:cNvSpPr/>
          <p:nvPr/>
        </p:nvSpPr>
        <p:spPr>
          <a:xfrm>
            <a:off x="8013269" y="2875510"/>
            <a:ext cx="3307500" cy="3308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55"/>
          <p:cNvSpPr/>
          <p:nvPr/>
        </p:nvSpPr>
        <p:spPr>
          <a:xfrm>
            <a:off x="4440720" y="2875510"/>
            <a:ext cx="3307500" cy="3308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55"/>
          <p:cNvSpPr/>
          <p:nvPr/>
        </p:nvSpPr>
        <p:spPr>
          <a:xfrm>
            <a:off x="866327" y="2875510"/>
            <a:ext cx="3307500" cy="3308400"/>
          </a:xfrm>
          <a:prstGeom prst="rect">
            <a:avLst/>
          </a:prstGeom>
          <a:solidFill>
            <a:schemeClr val="dk2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87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55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DM Sans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55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200"/>
              <a:buFont typeface="DM Sans"/>
              <a:buNone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4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469" name="Google Shape;469;p55"/>
          <p:cNvPicPr preferRelativeResize="0"/>
          <p:nvPr/>
        </p:nvPicPr>
        <p:blipFill rotWithShape="1">
          <a:blip r:embed="rId3">
            <a:alphaModFix/>
          </a:blip>
          <a:srcRect b="0" l="0" r="85412" t="0"/>
          <a:stretch/>
        </p:blipFill>
        <p:spPr>
          <a:xfrm>
            <a:off x="11541775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Rows_2-up">
  <p:cSld name="6_Title and Content_1">
    <p:bg>
      <p:bgPr>
        <a:solidFill>
          <a:schemeClr val="lt1"/>
        </a:solidFill>
      </p:bgPr>
    </p:bg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1" name="Google Shape;471;p56"/>
          <p:cNvCxnSpPr/>
          <p:nvPr/>
        </p:nvCxnSpPr>
        <p:spPr>
          <a:xfrm>
            <a:off x="4709325" y="3441000"/>
            <a:ext cx="7484700" cy="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2" name="Google Shape;472;p56"/>
          <p:cNvSpPr/>
          <p:nvPr/>
        </p:nvSpPr>
        <p:spPr>
          <a:xfrm>
            <a:off x="0" y="0"/>
            <a:ext cx="4980300" cy="6858000"/>
          </a:xfrm>
          <a:prstGeom prst="rect">
            <a:avLst/>
          </a:prstGeom>
          <a:solidFill>
            <a:srgbClr val="000D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56"/>
          <p:cNvSpPr txBox="1"/>
          <p:nvPr>
            <p:ph type="title"/>
          </p:nvPr>
        </p:nvSpPr>
        <p:spPr>
          <a:xfrm>
            <a:off x="685629" y="2488325"/>
            <a:ext cx="39615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DM Sans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4" name="Google Shape;474;p56"/>
          <p:cNvSpPr txBox="1"/>
          <p:nvPr>
            <p:ph idx="1" type="subTitle"/>
          </p:nvPr>
        </p:nvSpPr>
        <p:spPr>
          <a:xfrm>
            <a:off x="685179" y="3558120"/>
            <a:ext cx="39615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2000"/>
              <a:buFont typeface="DM Sans"/>
              <a:buNone/>
              <a:defRPr sz="2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75" name="Google Shape;475;p56"/>
          <p:cNvSpPr txBox="1"/>
          <p:nvPr>
            <p:ph idx="2" type="body"/>
          </p:nvPr>
        </p:nvSpPr>
        <p:spPr>
          <a:xfrm>
            <a:off x="5467850" y="875250"/>
            <a:ext cx="5952000" cy="2454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Char char="●"/>
              <a:defRPr sz="1800">
                <a:latin typeface="DM Sans"/>
                <a:ea typeface="DM Sans"/>
                <a:cs typeface="DM Sans"/>
                <a:sym typeface="DM Sans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DM Sans"/>
              <a:buChar char="○"/>
              <a:defRPr sz="1600">
                <a:latin typeface="DM Sans"/>
                <a:ea typeface="DM Sans"/>
                <a:cs typeface="DM Sans"/>
                <a:sym typeface="DM Sans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DM Sans"/>
              <a:buChar char="■"/>
              <a:defRPr sz="16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76" name="Google Shape;476;p56"/>
          <p:cNvSpPr txBox="1"/>
          <p:nvPr>
            <p:ph idx="3" type="body"/>
          </p:nvPr>
        </p:nvSpPr>
        <p:spPr>
          <a:xfrm>
            <a:off x="5467850" y="4256975"/>
            <a:ext cx="5952000" cy="2454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DM Sans"/>
              <a:buChar char="●"/>
              <a:defRPr sz="1800">
                <a:latin typeface="DM Sans"/>
                <a:ea typeface="DM Sans"/>
                <a:cs typeface="DM Sans"/>
                <a:sym typeface="DM Sans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Font typeface="DM Sans"/>
              <a:buChar char="○"/>
              <a:defRPr sz="1600">
                <a:latin typeface="DM Sans"/>
                <a:ea typeface="DM Sans"/>
                <a:cs typeface="DM Sans"/>
                <a:sym typeface="DM Sans"/>
              </a:defRPr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Font typeface="DM Sans"/>
              <a:buChar char="■"/>
              <a:defRPr sz="16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77" name="Google Shape;477;p56"/>
          <p:cNvSpPr txBox="1"/>
          <p:nvPr>
            <p:ph idx="4" type="subTitle"/>
          </p:nvPr>
        </p:nvSpPr>
        <p:spPr>
          <a:xfrm>
            <a:off x="5467850" y="422250"/>
            <a:ext cx="3175200" cy="442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 Mono"/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78" name="Google Shape;478;p56"/>
          <p:cNvSpPr txBox="1"/>
          <p:nvPr>
            <p:ph idx="5" type="subTitle"/>
          </p:nvPr>
        </p:nvSpPr>
        <p:spPr>
          <a:xfrm>
            <a:off x="5467850" y="3805150"/>
            <a:ext cx="3175200" cy="442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 Mono"/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479" name="Google Shape;479;p5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56"/>
          <p:cNvSpPr txBox="1"/>
          <p:nvPr>
            <p:ph idx="6" type="subTitle"/>
          </p:nvPr>
        </p:nvSpPr>
        <p:spPr>
          <a:xfrm>
            <a:off x="5467850" y="6404675"/>
            <a:ext cx="61605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A7B17"/>
          </p15:clr>
        </p15:guide>
        <p15:guide id="2" orient="horz" pos="422">
          <p15:clr>
            <a:srgbClr val="FA7B17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-squares_4-up">
  <p:cSld name="6_Title and Content_1_1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2" name="Google Shape;482;p57"/>
          <p:cNvCxnSpPr/>
          <p:nvPr/>
        </p:nvCxnSpPr>
        <p:spPr>
          <a:xfrm>
            <a:off x="4709325" y="3441000"/>
            <a:ext cx="7501200" cy="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3" name="Google Shape;483;p57"/>
          <p:cNvSpPr/>
          <p:nvPr/>
        </p:nvSpPr>
        <p:spPr>
          <a:xfrm>
            <a:off x="0" y="2100"/>
            <a:ext cx="4980300" cy="6858000"/>
          </a:xfrm>
          <a:prstGeom prst="rect">
            <a:avLst/>
          </a:prstGeom>
          <a:solidFill>
            <a:srgbClr val="000D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57"/>
          <p:cNvSpPr txBox="1"/>
          <p:nvPr>
            <p:ph type="title"/>
          </p:nvPr>
        </p:nvSpPr>
        <p:spPr>
          <a:xfrm>
            <a:off x="685629" y="2365275"/>
            <a:ext cx="39615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DM Sans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5" name="Google Shape;485;p57"/>
          <p:cNvSpPr txBox="1"/>
          <p:nvPr>
            <p:ph idx="1" type="subTitle"/>
          </p:nvPr>
        </p:nvSpPr>
        <p:spPr>
          <a:xfrm>
            <a:off x="685179" y="3435070"/>
            <a:ext cx="39615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2000"/>
              <a:buFont typeface="DM Sans"/>
              <a:buNone/>
              <a:defRPr sz="20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800"/>
              <a:buFont typeface="DM Sans"/>
              <a:buNone/>
              <a:defRPr sz="18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86" name="Google Shape;486;p57"/>
          <p:cNvSpPr txBox="1"/>
          <p:nvPr>
            <p:ph idx="2" type="body"/>
          </p:nvPr>
        </p:nvSpPr>
        <p:spPr>
          <a:xfrm>
            <a:off x="5151800" y="748750"/>
            <a:ext cx="3253200" cy="2454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○"/>
              <a:defRPr sz="1400"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■"/>
              <a:defRPr sz="1400">
                <a:latin typeface="DM Sans"/>
                <a:ea typeface="DM Sans"/>
                <a:cs typeface="DM Sans"/>
                <a:sym typeface="DM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87" name="Google Shape;487;p57"/>
          <p:cNvSpPr txBox="1"/>
          <p:nvPr>
            <p:ph idx="3" type="body"/>
          </p:nvPr>
        </p:nvSpPr>
        <p:spPr>
          <a:xfrm>
            <a:off x="5151800" y="4130475"/>
            <a:ext cx="3253200" cy="2454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○"/>
              <a:defRPr sz="1400"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■"/>
              <a:defRPr sz="1400">
                <a:latin typeface="DM Sans"/>
                <a:ea typeface="DM Sans"/>
                <a:cs typeface="DM Sans"/>
                <a:sym typeface="DM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cxnSp>
        <p:nvCxnSpPr>
          <p:cNvPr id="488" name="Google Shape;488;p57"/>
          <p:cNvCxnSpPr/>
          <p:nvPr/>
        </p:nvCxnSpPr>
        <p:spPr>
          <a:xfrm>
            <a:off x="8584725" y="-9750"/>
            <a:ext cx="0" cy="68793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9" name="Google Shape;489;p57"/>
          <p:cNvSpPr txBox="1"/>
          <p:nvPr>
            <p:ph idx="4" type="body"/>
          </p:nvPr>
        </p:nvSpPr>
        <p:spPr>
          <a:xfrm>
            <a:off x="8764450" y="748750"/>
            <a:ext cx="3253200" cy="2454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○"/>
              <a:defRPr sz="1400"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■"/>
              <a:defRPr sz="1400">
                <a:latin typeface="DM Sans"/>
                <a:ea typeface="DM Sans"/>
                <a:cs typeface="DM Sans"/>
                <a:sym typeface="DM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90" name="Google Shape;490;p57"/>
          <p:cNvSpPr txBox="1"/>
          <p:nvPr>
            <p:ph idx="5" type="body"/>
          </p:nvPr>
        </p:nvSpPr>
        <p:spPr>
          <a:xfrm>
            <a:off x="8764450" y="4130475"/>
            <a:ext cx="3253200" cy="2454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DM Sans"/>
              <a:buChar char="●"/>
              <a:defRPr sz="1600"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○"/>
              <a:defRPr sz="1400"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■"/>
              <a:defRPr sz="1400">
                <a:latin typeface="DM Sans"/>
                <a:ea typeface="DM Sans"/>
                <a:cs typeface="DM Sans"/>
                <a:sym typeface="DM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○"/>
              <a:defRPr sz="1200"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■"/>
              <a:defRPr sz="1200"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491" name="Google Shape;491;p57"/>
          <p:cNvSpPr txBox="1"/>
          <p:nvPr>
            <p:ph idx="6" type="subTitle"/>
          </p:nvPr>
        </p:nvSpPr>
        <p:spPr>
          <a:xfrm>
            <a:off x="5151800" y="295750"/>
            <a:ext cx="3175200" cy="442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 Mono"/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2" name="Google Shape;492;p57"/>
          <p:cNvSpPr txBox="1"/>
          <p:nvPr>
            <p:ph idx="7" type="subTitle"/>
          </p:nvPr>
        </p:nvSpPr>
        <p:spPr>
          <a:xfrm>
            <a:off x="8764450" y="295750"/>
            <a:ext cx="3175200" cy="442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 Mono"/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3" name="Google Shape;493;p57"/>
          <p:cNvSpPr txBox="1"/>
          <p:nvPr>
            <p:ph idx="8" type="subTitle"/>
          </p:nvPr>
        </p:nvSpPr>
        <p:spPr>
          <a:xfrm>
            <a:off x="5151800" y="3678650"/>
            <a:ext cx="3175200" cy="442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 Mono"/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4" name="Google Shape;494;p57"/>
          <p:cNvSpPr txBox="1"/>
          <p:nvPr>
            <p:ph idx="9" type="subTitle"/>
          </p:nvPr>
        </p:nvSpPr>
        <p:spPr>
          <a:xfrm>
            <a:off x="8764450" y="3678650"/>
            <a:ext cx="3175200" cy="4425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 Mono"/>
              <a:buNone/>
              <a:defRPr sz="10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pic>
        <p:nvPicPr>
          <p:cNvPr id="495" name="Google Shape;495;p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A7B17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structions Slide_Midnight Blue">
  <p:cSld name="SECTION_HEADER_1_1_1">
    <p:bg>
      <p:bgPr>
        <a:solidFill>
          <a:srgbClr val="010254"/>
        </a:solidFill>
      </p:bgPr>
    </p:bg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7" name="Google Shape;497;p58"/>
          <p:cNvCxnSpPr/>
          <p:nvPr/>
        </p:nvCxnSpPr>
        <p:spPr>
          <a:xfrm>
            <a:off x="-6150" y="1118800"/>
            <a:ext cx="122043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8" name="Google Shape;498;p58"/>
          <p:cNvCxnSpPr/>
          <p:nvPr/>
        </p:nvCxnSpPr>
        <p:spPr>
          <a:xfrm>
            <a:off x="11067350" y="0"/>
            <a:ext cx="0" cy="11247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99" name="Google Shape;499;p58"/>
          <p:cNvPicPr preferRelativeResize="0"/>
          <p:nvPr/>
        </p:nvPicPr>
        <p:blipFill rotWithShape="1">
          <a:blip r:embed="rId2">
            <a:alphaModFix/>
          </a:blip>
          <a:srcRect b="0" l="0" r="85412" t="0"/>
          <a:stretch/>
        </p:blipFill>
        <p:spPr>
          <a:xfrm>
            <a:off x="11541788" y="440675"/>
            <a:ext cx="172924" cy="2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58"/>
          <p:cNvSpPr txBox="1"/>
          <p:nvPr>
            <p:ph type="title"/>
          </p:nvPr>
        </p:nvSpPr>
        <p:spPr>
          <a:xfrm>
            <a:off x="713225" y="221250"/>
            <a:ext cx="7077600" cy="690300"/>
          </a:xfrm>
          <a:prstGeom prst="rect">
            <a:avLst/>
          </a:prstGeom>
        </p:spPr>
        <p:txBody>
          <a:bodyPr anchorCtr="0" anchor="ctr" bIns="45700" lIns="0" spcFirstLastPara="1" rIns="91425" wrap="square" tIns="45700">
            <a:noAutofit/>
          </a:bodyPr>
          <a:lstStyle>
            <a:lvl1pPr indent="-1651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1" name="Google Shape;501;p58"/>
          <p:cNvSpPr txBox="1"/>
          <p:nvPr>
            <p:ph idx="1" type="body"/>
          </p:nvPr>
        </p:nvSpPr>
        <p:spPr>
          <a:xfrm>
            <a:off x="713050" y="2400300"/>
            <a:ext cx="79776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DM Sans"/>
              <a:buChar char="○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■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○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■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●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○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M Sans"/>
              <a:buChar char="■"/>
              <a:defRPr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sic Layout with Bullets 2">
  <p:cSld name="Title and Content_3_5">
    <p:bg>
      <p:bgPr>
        <a:solidFill>
          <a:schemeClr val="lt1"/>
        </a:soli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3" name="Google Shape;503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858"/>
            <a:ext cx="12188948" cy="6856284"/>
          </a:xfrm>
          <a:prstGeom prst="rect">
            <a:avLst/>
          </a:prstGeom>
          <a:noFill/>
          <a:ln>
            <a:noFill/>
          </a:ln>
        </p:spPr>
      </p:pic>
      <p:sp>
        <p:nvSpPr>
          <p:cNvPr id="504" name="Google Shape;504;p59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5" name="Google Shape;505;p59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DM Sans"/>
              <a:buNone/>
              <a:defRPr sz="2000">
                <a:latin typeface="DM Sans"/>
                <a:ea typeface="DM Sans"/>
                <a:cs typeface="DM Sans"/>
                <a:sym typeface="DM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06" name="Google Shape;506;p59"/>
          <p:cNvSpPr txBox="1"/>
          <p:nvPr>
            <p:ph idx="2" type="body"/>
          </p:nvPr>
        </p:nvSpPr>
        <p:spPr>
          <a:xfrm>
            <a:off x="713050" y="2400300"/>
            <a:ext cx="107070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2000"/>
              <a:buFont typeface="DM Sans"/>
              <a:buChar char="●"/>
              <a:defRPr sz="1800"/>
            </a:lvl1pPr>
            <a:lvl2pPr indent="-330200" lvl="1" marL="914400" rtl="0">
              <a:spcBef>
                <a:spcPts val="900"/>
              </a:spcBef>
              <a:spcAft>
                <a:spcPts val="0"/>
              </a:spcAft>
              <a:buSzPts val="16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pic>
        <p:nvPicPr>
          <p:cNvPr id="507" name="Google Shape;507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1775" y="440687"/>
            <a:ext cx="172925" cy="239425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59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>
            <a:lvl1pPr lvl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1pPr>
            <a:lvl2pPr lvl="1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200"/>
              <a:buNone/>
              <a:defRPr sz="1200">
                <a:solidFill>
                  <a:srgbClr val="5F5F5F"/>
                </a:solidFill>
              </a:defRPr>
            </a:lvl2pPr>
            <a:lvl3pPr lvl="2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3pPr>
            <a:lvl4pPr lvl="3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800"/>
              <a:buNone/>
              <a:defRPr sz="800">
                <a:solidFill>
                  <a:srgbClr val="5F5F5F"/>
                </a:solidFill>
              </a:defRPr>
            </a:lvl4pPr>
            <a:lvl5pPr lvl="4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5pPr>
            <a:lvl6pPr lvl="5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6pPr>
            <a:lvl7pPr lvl="6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7pPr>
            <a:lvl8pPr lvl="7" rtl="0">
              <a:lnSpc>
                <a:spcPct val="95000"/>
              </a:lnSpc>
              <a:spcBef>
                <a:spcPts val="300"/>
              </a:spcBef>
              <a:spcAft>
                <a:spcPts val="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8pPr>
            <a:lvl9pPr lvl="8" rtl="0">
              <a:lnSpc>
                <a:spcPct val="95000"/>
              </a:lnSpc>
              <a:spcBef>
                <a:spcPts val="300"/>
              </a:spcBef>
              <a:spcAft>
                <a:spcPts val="300"/>
              </a:spcAft>
              <a:buClr>
                <a:srgbClr val="5F5F5F"/>
              </a:buClr>
              <a:buSzPts val="1000"/>
              <a:buNone/>
              <a:defRPr sz="1000">
                <a:solidFill>
                  <a:srgbClr val="5F5F5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_4">
    <p:bg>
      <p:bgPr>
        <a:solidFill>
          <a:schemeClr val="dk2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61"/>
          <p:cNvSpPr/>
          <p:nvPr/>
        </p:nvSpPr>
        <p:spPr>
          <a:xfrm>
            <a:off x="182825" y="0"/>
            <a:ext cx="12006300" cy="6862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121850" lIns="121850" spcFirstLastPara="1" rIns="121850" wrap="square" tIns="121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alibri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2" name="Google Shape;512;p61"/>
          <p:cNvSpPr txBox="1"/>
          <p:nvPr>
            <p:ph type="title"/>
          </p:nvPr>
        </p:nvSpPr>
        <p:spPr>
          <a:xfrm>
            <a:off x="713054" y="182880"/>
            <a:ext cx="10970100" cy="106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3" name="Google Shape;513;p61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500"/>
              <a:buFont typeface="DM Sans"/>
              <a:buNone/>
              <a:defRPr sz="2300"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5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5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5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5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5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5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5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DB5"/>
              </a:buClr>
              <a:buSzPts val="1500"/>
              <a:buFont typeface="DM Sans"/>
              <a:buNone/>
              <a:defRPr>
                <a:solidFill>
                  <a:srgbClr val="000DB5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14" name="Google Shape;514;p61"/>
          <p:cNvSpPr txBox="1"/>
          <p:nvPr>
            <p:ph idx="2" type="body"/>
          </p:nvPr>
        </p:nvSpPr>
        <p:spPr>
          <a:xfrm>
            <a:off x="713050" y="2065625"/>
            <a:ext cx="107070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Char char="●"/>
              <a:defRPr sz="2400">
                <a:latin typeface="DM Sans"/>
                <a:ea typeface="DM Sans"/>
                <a:cs typeface="DM Sans"/>
                <a:sym typeface="DM Sans"/>
              </a:defRPr>
            </a:lvl1pPr>
            <a:lvl2pPr indent="-355600" lvl="1" marL="914400">
              <a:spcBef>
                <a:spcPts val="700"/>
              </a:spcBef>
              <a:spcAft>
                <a:spcPts val="0"/>
              </a:spcAft>
              <a:buSzPts val="2000"/>
              <a:buFont typeface="DM Sans"/>
              <a:buChar char="○"/>
              <a:defRPr sz="2000">
                <a:latin typeface="DM Sans"/>
                <a:ea typeface="DM Sans"/>
                <a:cs typeface="DM Sans"/>
                <a:sym typeface="DM Sans"/>
              </a:defRPr>
            </a:lvl2pPr>
            <a:lvl3pPr indent="-330200" lvl="2" marL="1371600">
              <a:spcBef>
                <a:spcPts val="700"/>
              </a:spcBef>
              <a:spcAft>
                <a:spcPts val="0"/>
              </a:spcAft>
              <a:buSzPts val="1600"/>
              <a:buFont typeface="DM Sans"/>
              <a:buChar char="■"/>
              <a:defRPr sz="1600"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DM Sans"/>
              <a:buChar char="●"/>
              <a:defRPr sz="1200"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●"/>
              <a:defRPr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○"/>
              <a:defRPr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DM Sans"/>
              <a:buChar char="■"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415496" y="740800"/>
            <a:ext cx="3743100" cy="10077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415496" y="1852800"/>
            <a:ext cx="3743100" cy="42393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653503" y="600200"/>
            <a:ext cx="8488200" cy="54543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4475" y="-167"/>
            <a:ext cx="60945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1875" lIns="121875" spcFirstLastPara="1" rIns="121875" wrap="square" tIns="121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353911" y="1644233"/>
            <a:ext cx="5392200" cy="1976400"/>
          </a:xfrm>
          <a:prstGeom prst="rect">
            <a:avLst/>
          </a:prstGeom>
        </p:spPr>
        <p:txBody>
          <a:bodyPr anchorCtr="0" anchor="b" bIns="121875" lIns="121875" spcFirstLastPara="1" rIns="121875" wrap="square" tIns="1218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353911" y="3737433"/>
            <a:ext cx="5392200" cy="1646700"/>
          </a:xfrm>
          <a:prstGeom prst="rect">
            <a:avLst/>
          </a:prstGeom>
        </p:spPr>
        <p:txBody>
          <a:bodyPr anchorCtr="0" anchor="t" bIns="121875" lIns="121875" spcFirstLastPara="1" rIns="121875" wrap="square" tIns="12187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6584352" y="965433"/>
            <a:ext cx="5114700" cy="49269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rtl="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rtl="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415496" y="5640767"/>
            <a:ext cx="7996500" cy="806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496" y="593367"/>
            <a:ext cx="11358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496" y="1536633"/>
            <a:ext cx="113580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875" lIns="121875" spcFirstLastPara="1" rIns="121875" wrap="square" tIns="121875">
            <a:normAutofit/>
          </a:bodyPr>
          <a:lstStyle>
            <a:lvl1pPr indent="-3810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indent="-3492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indent="-3492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indent="-3492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indent="-3492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indent="-3492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indent="-3492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indent="-3492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indent="-3492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293784" y="6217622"/>
            <a:ext cx="731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875" lIns="121875" spcFirstLastPara="1" rIns="121875" wrap="square" tIns="121875">
            <a:normAutofit/>
          </a:bodyPr>
          <a:lstStyle>
            <a:lvl1pPr lvl="0" rtl="0" algn="r">
              <a:buNone/>
              <a:defRPr sz="1300">
                <a:solidFill>
                  <a:schemeClr val="dk2"/>
                </a:solidFill>
              </a:defRPr>
            </a:lvl1pPr>
            <a:lvl2pPr lvl="1" rtl="0" algn="r">
              <a:buNone/>
              <a:defRPr sz="1300">
                <a:solidFill>
                  <a:schemeClr val="dk2"/>
                </a:solidFill>
              </a:defRPr>
            </a:lvl2pPr>
            <a:lvl3pPr lvl="2" rtl="0" algn="r">
              <a:buNone/>
              <a:defRPr sz="1300">
                <a:solidFill>
                  <a:schemeClr val="dk2"/>
                </a:solidFill>
              </a:defRPr>
            </a:lvl3pPr>
            <a:lvl4pPr lvl="3" rtl="0" algn="r">
              <a:buNone/>
              <a:defRPr sz="1300">
                <a:solidFill>
                  <a:schemeClr val="dk2"/>
                </a:solidFill>
              </a:defRPr>
            </a:lvl4pPr>
            <a:lvl5pPr lvl="4" rtl="0" algn="r">
              <a:buNone/>
              <a:defRPr sz="1300">
                <a:solidFill>
                  <a:schemeClr val="dk2"/>
                </a:solidFill>
              </a:defRPr>
            </a:lvl5pPr>
            <a:lvl6pPr lvl="5" rtl="0" algn="r">
              <a:buNone/>
              <a:defRPr sz="1300">
                <a:solidFill>
                  <a:schemeClr val="dk2"/>
                </a:solidFill>
              </a:defRPr>
            </a:lvl6pPr>
            <a:lvl7pPr lvl="6" rtl="0" algn="r">
              <a:buNone/>
              <a:defRPr sz="1300">
                <a:solidFill>
                  <a:schemeClr val="dk2"/>
                </a:solidFill>
              </a:defRPr>
            </a:lvl7pPr>
            <a:lvl8pPr lvl="7" rtl="0" algn="r">
              <a:buNone/>
              <a:defRPr sz="1300">
                <a:solidFill>
                  <a:schemeClr val="dk2"/>
                </a:solidFill>
              </a:defRPr>
            </a:lvl8pPr>
            <a:lvl9pPr lvl="8" rtl="0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DM Sans"/>
              <a:buNone/>
              <a:defRPr b="0" i="0" sz="2600" u="none" cap="none" strike="noStrike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3050" y="2065625"/>
            <a:ext cx="10707000" cy="42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DM Sans"/>
              <a:buChar char="●"/>
              <a:defRPr sz="2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"/>
              <a:buChar char="○"/>
              <a:defRPr sz="16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839">
          <p15:clr>
            <a:srgbClr val="F26B43"/>
          </p15:clr>
        </p15:guide>
        <p15:guide id="2" pos="449">
          <p15:clr>
            <a:srgbClr val="F26B43"/>
          </p15:clr>
        </p15:guide>
        <p15:guide id="3" orient="horz" pos="1296">
          <p15:clr>
            <a:srgbClr val="EA4335"/>
          </p15:clr>
        </p15:guide>
        <p15:guide id="4" pos="7325">
          <p15:clr>
            <a:srgbClr val="EA4335"/>
          </p15:clr>
        </p15:guide>
        <p15:guide id="5" orient="horz" pos="1512">
          <p15:clr>
            <a:srgbClr val="EA4335"/>
          </p15:clr>
        </p15:guide>
        <p15:guide id="6" pos="353">
          <p15:clr>
            <a:srgbClr val="EA4335"/>
          </p15:clr>
        </p15:guide>
        <p15:guide id="7" orient="horz" pos="4032">
          <p15:clr>
            <a:srgbClr val="EA4335"/>
          </p15:clr>
        </p15:guide>
        <p15:guide id="8" pos="7229">
          <p15:clr>
            <a:srgbClr val="EA4335"/>
          </p15:clr>
        </p15:guide>
        <p15:guide id="9" orient="horz" pos="78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8.png"/><Relationship Id="rId4" Type="http://schemas.openxmlformats.org/officeDocument/2006/relationships/image" Target="../media/image3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document/d/1M2YuEDe7Hud0fCy9qSVjg2-ojOA787qlHZgvsWLfhK8/edit?tab=t.0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spreadsheets/d/1G0iBdjw_3V7GB1p5wWUMiMvPDmH9OB5xv4GOck1h7i4/edit?gid=330291268#gid=330291268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6.png"/><Relationship Id="rId4" Type="http://schemas.openxmlformats.org/officeDocument/2006/relationships/hyperlink" Target="https://app.mode.com/benchling/reports/49ed52b4f454" TargetMode="External"/><Relationship Id="rId5" Type="http://schemas.openxmlformats.org/officeDocument/2006/relationships/hyperlink" Target="https://airtable.com/appXx0vrWhNnJPJ1G/tblaw5hVF27PEoRk5/viwZ2NZHRzKbQuCxh?blocks=hide" TargetMode="External"/><Relationship Id="rId6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airtable.com/appXx0vrWhNnJPJ1G/tblaw5hVF27PEoRk5/viwZ2NZHRzKbQuCxh?blocks=hide" TargetMode="External"/><Relationship Id="rId4" Type="http://schemas.openxmlformats.org/officeDocument/2006/relationships/hyperlink" Target="https://airtable.com/appXx0vrWhNnJPJ1G/tblaw5hVF27PEoRk5/viwZ2NZHRzKbQuCxh?blocks=hide" TargetMode="External"/><Relationship Id="rId5" Type="http://schemas.openxmlformats.org/officeDocument/2006/relationships/hyperlink" Target="https://airtable.com/appXx0vrWhNnJPJ1G/tblaw5hVF27PEoRk5/viwZ2NZHRzKbQuCxh?blocks=hide" TargetMode="External"/><Relationship Id="rId6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document/d/1sSUoy-Dnb1vEho6x9HggJDvm6DGZoD4DkrpfIkE-6Mw/edit?tab=t.0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benchling.atlassian.net/jira/core/projects/MOPSB/form/67?atlOrigin=eyJpIjoiYWE4MzgwNDNlYzY1NDkwOGExZDU5M2UzMTQwMWUwNGUiLCJwIjoiaiJ9" TargetMode="External"/><Relationship Id="rId4" Type="http://schemas.openxmlformats.org/officeDocument/2006/relationships/image" Target="../media/image29.png"/><Relationship Id="rId5" Type="http://schemas.openxmlformats.org/officeDocument/2006/relationships/image" Target="../media/image34.png"/><Relationship Id="rId6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2"/>
          <p:cNvSpPr txBox="1"/>
          <p:nvPr>
            <p:ph type="ctrTitle"/>
          </p:nvPr>
        </p:nvSpPr>
        <p:spPr>
          <a:xfrm>
            <a:off x="685625" y="35400"/>
            <a:ext cx="6761700" cy="20574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Campaign Process Workshop</a:t>
            </a:r>
            <a:endParaRPr/>
          </a:p>
        </p:txBody>
      </p:sp>
      <p:sp>
        <p:nvSpPr>
          <p:cNvPr id="520" name="Google Shape;520;p62"/>
          <p:cNvSpPr txBox="1"/>
          <p:nvPr>
            <p:ph idx="1" type="subTitle"/>
          </p:nvPr>
        </p:nvSpPr>
        <p:spPr>
          <a:xfrm>
            <a:off x="685625" y="2169000"/>
            <a:ext cx="6761700" cy="585300"/>
          </a:xfrm>
          <a:prstGeom prst="rect">
            <a:avLst/>
          </a:prstGeom>
        </p:spPr>
        <p:txBody>
          <a:bodyPr anchorCtr="0" anchor="t" bIns="4570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en"/>
              <a:t>How to build a campaign end-to-end</a:t>
            </a:r>
            <a:endParaRPr>
              <a:solidFill>
                <a:schemeClr val="accent1"/>
              </a:solidFill>
              <a:highlight>
                <a:srgbClr val="FF6D00"/>
              </a:highlight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521" name="Google Shape;521;p62"/>
          <p:cNvSpPr txBox="1"/>
          <p:nvPr>
            <p:ph idx="2" type="subTitle"/>
          </p:nvPr>
        </p:nvSpPr>
        <p:spPr>
          <a:xfrm>
            <a:off x="685625" y="2677850"/>
            <a:ext cx="6907800" cy="585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/>
              <a:t>Nhat Tran, Marketing Systems Manager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71"/>
          <p:cNvSpPr txBox="1"/>
          <p:nvPr>
            <p:ph type="ctrTitle"/>
          </p:nvPr>
        </p:nvSpPr>
        <p:spPr>
          <a:xfrm>
            <a:off x="713225" y="3508575"/>
            <a:ext cx="7060500" cy="17469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Up in Systems</a:t>
            </a:r>
            <a:endParaRPr/>
          </a:p>
        </p:txBody>
      </p:sp>
      <p:sp>
        <p:nvSpPr>
          <p:cNvPr id="595" name="Google Shape;595;p71"/>
          <p:cNvSpPr txBox="1"/>
          <p:nvPr>
            <p:ph idx="1" type="subTitle"/>
          </p:nvPr>
        </p:nvSpPr>
        <p:spPr>
          <a:xfrm>
            <a:off x="712603" y="5255475"/>
            <a:ext cx="109701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72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Behind the Scenes</a:t>
            </a:r>
            <a:endParaRPr/>
          </a:p>
        </p:txBody>
      </p:sp>
      <p:sp>
        <p:nvSpPr>
          <p:cNvPr id="601" name="Google Shape;601;p72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72"/>
          <p:cNvSpPr txBox="1"/>
          <p:nvPr>
            <p:ph idx="2" type="body"/>
          </p:nvPr>
        </p:nvSpPr>
        <p:spPr>
          <a:xfrm>
            <a:off x="712600" y="2057400"/>
            <a:ext cx="10354200" cy="3680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176212" lvl="0" marL="17621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Build program in Marketo</a:t>
            </a:r>
            <a:endParaRPr/>
          </a:p>
          <a:p>
            <a:pPr indent="-317500" lvl="1" marL="9144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Set up for campaign type</a:t>
            </a:r>
            <a:endParaRPr/>
          </a:p>
          <a:p>
            <a:pPr indent="-176212" lvl="0" marL="176212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Link to </a:t>
            </a:r>
            <a:r>
              <a:rPr lang="en"/>
              <a:t>systems</a:t>
            </a:r>
            <a:endParaRPr/>
          </a:p>
          <a:p>
            <a:pPr indent="-317500" lvl="1" marL="9144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Salesforce + Airtable</a:t>
            </a:r>
            <a:endParaRPr/>
          </a:p>
          <a:p>
            <a:pPr indent="-317500" lvl="1" marL="9144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Connected and consistent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72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pic>
        <p:nvPicPr>
          <p:cNvPr id="604" name="Google Shape;604;p72" title="Screenshot 2025-06-25 at 8.50.18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4475" y="2238550"/>
            <a:ext cx="4808274" cy="2833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5" name="Google Shape;605;p72" title="Screenshot 2025-06-25 at 8.55.12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2300" y="3493225"/>
            <a:ext cx="3653650" cy="2671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73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Ensuring Consistency Across Systems</a:t>
            </a:r>
            <a:endParaRPr/>
          </a:p>
        </p:txBody>
      </p:sp>
      <p:sp>
        <p:nvSpPr>
          <p:cNvPr id="611" name="Google Shape;611;p73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73"/>
          <p:cNvSpPr txBox="1"/>
          <p:nvPr>
            <p:ph idx="2" type="body"/>
          </p:nvPr>
        </p:nvSpPr>
        <p:spPr>
          <a:xfrm>
            <a:off x="712600" y="2057400"/>
            <a:ext cx="10354200" cy="3680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176212" lvl="0" marL="1762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Marketing Ops = Stewards of Marketing data</a:t>
            </a:r>
            <a:endParaRPr/>
          </a:p>
          <a:p>
            <a:pPr indent="-176212" lvl="0" marL="176212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Standardization results in: </a:t>
            </a:r>
            <a:endParaRPr/>
          </a:p>
          <a:p>
            <a:pPr indent="-317500" lvl="1" marL="9144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System-wide </a:t>
            </a:r>
            <a:r>
              <a:rPr lang="en"/>
              <a:t>alignment</a:t>
            </a:r>
            <a:endParaRPr/>
          </a:p>
          <a:p>
            <a:pPr indent="-317500" lvl="1" marL="9144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Clean reporting and reliable attribution </a:t>
            </a:r>
            <a:endParaRPr/>
          </a:p>
          <a:p>
            <a:pPr indent="-317500" lvl="1" marL="91440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Clarity and trust in the data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Campaign structure &amp; nomenclature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73"/>
          <p:cNvSpPr txBox="1"/>
          <p:nvPr>
            <p:ph idx="3" type="subTitle"/>
          </p:nvPr>
        </p:nvSpPr>
        <p:spPr>
          <a:xfrm>
            <a:off x="712600" y="56597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74"/>
          <p:cNvSpPr txBox="1"/>
          <p:nvPr>
            <p:ph type="ctrTitle"/>
          </p:nvPr>
        </p:nvSpPr>
        <p:spPr>
          <a:xfrm>
            <a:off x="713225" y="3508575"/>
            <a:ext cx="7060500" cy="17469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Campaign Execution</a:t>
            </a:r>
            <a:endParaRPr/>
          </a:p>
        </p:txBody>
      </p:sp>
      <p:sp>
        <p:nvSpPr>
          <p:cNvPr id="619" name="Google Shape;619;p74"/>
          <p:cNvSpPr txBox="1"/>
          <p:nvPr>
            <p:ph idx="1" type="subTitle"/>
          </p:nvPr>
        </p:nvSpPr>
        <p:spPr>
          <a:xfrm>
            <a:off x="712603" y="5255475"/>
            <a:ext cx="109701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75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Campaign Execution</a:t>
            </a:r>
            <a:endParaRPr/>
          </a:p>
        </p:txBody>
      </p:sp>
      <p:sp>
        <p:nvSpPr>
          <p:cNvPr id="625" name="Google Shape;625;p75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75"/>
          <p:cNvSpPr txBox="1"/>
          <p:nvPr>
            <p:ph idx="2" type="body"/>
          </p:nvPr>
        </p:nvSpPr>
        <p:spPr>
          <a:xfrm>
            <a:off x="713050" y="2400300"/>
            <a:ext cx="107070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Event/Program Launch</a:t>
            </a:r>
            <a:endParaRPr/>
          </a:p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Marketing Operations support</a:t>
            </a:r>
            <a:endParaRPr/>
          </a:p>
          <a:p>
            <a:pPr indent="-317500" lvl="1" marL="9144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List imports</a:t>
            </a:r>
            <a:endParaRPr/>
          </a:p>
          <a:p>
            <a:pPr indent="-317500" lvl="1" marL="9144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Status updates</a:t>
            </a:r>
            <a:endParaRPr/>
          </a:p>
          <a:p>
            <a:pPr indent="-317500" lvl="1" marL="914400" rtl="0" algn="l"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MQL/MSL process</a:t>
            </a:r>
            <a:endParaRPr/>
          </a:p>
        </p:txBody>
      </p:sp>
      <p:sp>
        <p:nvSpPr>
          <p:cNvPr id="627" name="Google Shape;627;p75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pic>
        <p:nvPicPr>
          <p:cNvPr id="628" name="Google Shape;628;p75" title="Screenshot 2025-06-25 at 11.00.1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6626" y="1761824"/>
            <a:ext cx="4642951" cy="2571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9" name="Google Shape;629;p75" title="Screenshot 2025-06-25 at 8.53.27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04050" y="3275274"/>
            <a:ext cx="4224200" cy="306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76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List Imports</a:t>
            </a:r>
            <a:endParaRPr/>
          </a:p>
        </p:txBody>
      </p:sp>
      <p:sp>
        <p:nvSpPr>
          <p:cNvPr id="635" name="Google Shape;635;p76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76"/>
          <p:cNvSpPr txBox="1"/>
          <p:nvPr>
            <p:ph idx="2" type="body"/>
          </p:nvPr>
        </p:nvSpPr>
        <p:spPr>
          <a:xfrm>
            <a:off x="712600" y="2057400"/>
            <a:ext cx="10354200" cy="3680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176212" lvl="0" marL="17621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List import fields and which are key to a successful import.</a:t>
            </a:r>
            <a:endParaRPr/>
          </a:p>
          <a:p>
            <a:pPr indent="-176212" lvl="0" marL="176212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 u="sng">
                <a:solidFill>
                  <a:schemeClr val="hlink"/>
                </a:solidFill>
                <a:hlinkClick r:id="rId3"/>
              </a:rPr>
              <a:t>List Import Template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76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77"/>
          <p:cNvSpPr txBox="1"/>
          <p:nvPr>
            <p:ph type="ctrTitle"/>
          </p:nvPr>
        </p:nvSpPr>
        <p:spPr>
          <a:xfrm>
            <a:off x="713225" y="3508575"/>
            <a:ext cx="7060500" cy="17469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Post-Campaign Analytics &amp; Retro</a:t>
            </a:r>
            <a:endParaRPr/>
          </a:p>
        </p:txBody>
      </p:sp>
      <p:sp>
        <p:nvSpPr>
          <p:cNvPr id="643" name="Google Shape;643;p77"/>
          <p:cNvSpPr txBox="1"/>
          <p:nvPr>
            <p:ph idx="1" type="subTitle"/>
          </p:nvPr>
        </p:nvSpPr>
        <p:spPr>
          <a:xfrm>
            <a:off x="712603" y="5255475"/>
            <a:ext cx="109701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8" name="Google Shape;648;p78" title="Screenshot 2025-06-17 at 4.00.01 PM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547" l="0" r="0" t="5547"/>
          <a:stretch/>
        </p:blipFill>
        <p:spPr>
          <a:xfrm>
            <a:off x="5632600" y="2645175"/>
            <a:ext cx="4742001" cy="3336974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78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 Do After the Launch?</a:t>
            </a:r>
            <a:endParaRPr/>
          </a:p>
        </p:txBody>
      </p:sp>
      <p:sp>
        <p:nvSpPr>
          <p:cNvPr id="650" name="Google Shape;650;p78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78"/>
          <p:cNvSpPr txBox="1"/>
          <p:nvPr>
            <p:ph idx="2" type="body"/>
          </p:nvPr>
        </p:nvSpPr>
        <p:spPr>
          <a:xfrm>
            <a:off x="712600" y="2057400"/>
            <a:ext cx="10354200" cy="3680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176212" lvl="0" marL="17621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Analyze campaign performance: </a:t>
            </a:r>
            <a:r>
              <a:rPr lang="en" u="sng">
                <a:solidFill>
                  <a:schemeClr val="hlink"/>
                </a:solidFill>
                <a:hlinkClick r:id="rId4"/>
              </a:rPr>
              <a:t>Campaign performance dashboard</a:t>
            </a:r>
            <a:endParaRPr/>
          </a:p>
          <a:p>
            <a:pPr indent="-176212" lvl="0" marL="176212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Fill in retro slide &amp; budget in Airtable</a:t>
            </a:r>
            <a:endParaRPr/>
          </a:p>
          <a:p>
            <a:pPr indent="-176212" lvl="0" marL="176212" rtl="0" algn="l"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Finalize insights, </a:t>
            </a:r>
            <a:r>
              <a:rPr lang="en" u="sng">
                <a:solidFill>
                  <a:schemeClr val="hlink"/>
                </a:solidFill>
                <a:hlinkClick r:id="rId5"/>
              </a:rPr>
              <a:t>close campaign</a:t>
            </a:r>
            <a:endParaRPr/>
          </a:p>
        </p:txBody>
      </p:sp>
      <p:sp>
        <p:nvSpPr>
          <p:cNvPr id="652" name="Google Shape;652;p78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pic>
        <p:nvPicPr>
          <p:cNvPr id="653" name="Google Shape;653;p78" title="Screenshot 2025-06-25 at 11.01.28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5300" y="3665951"/>
            <a:ext cx="4573549" cy="239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80"/>
          <p:cNvSpPr txBox="1"/>
          <p:nvPr>
            <p:ph type="title"/>
          </p:nvPr>
        </p:nvSpPr>
        <p:spPr>
          <a:xfrm>
            <a:off x="713050" y="182875"/>
            <a:ext cx="10970100" cy="5790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Campaign Process</a:t>
            </a:r>
            <a:endParaRPr/>
          </a:p>
        </p:txBody>
      </p:sp>
      <p:sp>
        <p:nvSpPr>
          <p:cNvPr id="663" name="Google Shape;663;p80"/>
          <p:cNvSpPr/>
          <p:nvPr/>
        </p:nvSpPr>
        <p:spPr>
          <a:xfrm>
            <a:off x="368600" y="976713"/>
            <a:ext cx="2109600" cy="5235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Campaign planning in Airtable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During initial ideation/planning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b="1" lang="en" sz="1100">
                <a:latin typeface="DM Sans"/>
                <a:ea typeface="DM Sans"/>
                <a:cs typeface="DM Sans"/>
                <a:sym typeface="DM Sans"/>
              </a:rPr>
              <a:t>Team-Tactics calendar</a:t>
            </a: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 in Airtable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Set status to: </a:t>
            </a:r>
            <a:r>
              <a:rPr i="1" lang="en" sz="1100">
                <a:latin typeface="DM Sans"/>
                <a:ea typeface="DM Sans"/>
                <a:cs typeface="DM Sans"/>
                <a:sym typeface="DM Sans"/>
              </a:rPr>
              <a:t>For Visibility, Placeholder, Planned</a:t>
            </a:r>
            <a:endParaRPr i="1"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By the start of the relevant quarter; link to Airtable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4" name="Google Shape;664;p80"/>
          <p:cNvSpPr/>
          <p:nvPr/>
        </p:nvSpPr>
        <p:spPr>
          <a:xfrm>
            <a:off x="2736563" y="954525"/>
            <a:ext cx="2109600" cy="525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Submit intake request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When the topic &amp; date are finalized.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Include Airtable ID 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Initiates campaign build and integration across platforms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5" name="Google Shape;665;p80"/>
          <p:cNvSpPr/>
          <p:nvPr/>
        </p:nvSpPr>
        <p:spPr>
          <a:xfrm>
            <a:off x="5104525" y="954525"/>
            <a:ext cx="2109600" cy="525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Set up systems for launch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Campaigns set up in Marketo and Salesforce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Marketing Ops manages SFDC campaign details &amp; linking to Airtable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6" name="Google Shape;666;p80"/>
          <p:cNvSpPr/>
          <p:nvPr/>
        </p:nvSpPr>
        <p:spPr>
          <a:xfrm>
            <a:off x="7491675" y="954525"/>
            <a:ext cx="2109600" cy="525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Campaign execution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Event/program launched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Marketing Operations will support with campaign executions (list imports, status updates, MQL/MSL pushes)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Progress maintained in Airtable using defined views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Updates in Tactics table will update SFDC campaign details (status, start/end date, spend)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667" name="Google Shape;667;p80"/>
          <p:cNvSpPr/>
          <p:nvPr/>
        </p:nvSpPr>
        <p:spPr>
          <a:xfrm>
            <a:off x="9840450" y="954525"/>
            <a:ext cx="2109600" cy="525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21875" lIns="121875" spcFirstLastPara="1" rIns="121875" wrap="square" tIns="121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DM Sans"/>
                <a:ea typeface="DM Sans"/>
                <a:cs typeface="DM Sans"/>
                <a:sym typeface="DM Sans"/>
              </a:rPr>
              <a:t>Post-campaign</a:t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Analyze campaign performance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b="1" lang="en" sz="1100">
                <a:latin typeface="DM Sans"/>
                <a:ea typeface="DM Sans"/>
                <a:cs typeface="DM Sans"/>
                <a:sym typeface="DM Sans"/>
              </a:rPr>
              <a:t>Two weeks after event:</a:t>
            </a: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 update retro slide and budget fields in </a:t>
            </a:r>
            <a:r>
              <a:rPr b="1" lang="en" sz="1100">
                <a:latin typeface="DM Sans"/>
                <a:ea typeface="DM Sans"/>
                <a:cs typeface="DM Sans"/>
                <a:sym typeface="DM Sans"/>
              </a:rPr>
              <a:t>Airtable</a:t>
            </a:r>
            <a:endParaRPr b="1" sz="1100">
              <a:latin typeface="DM Sans"/>
              <a:ea typeface="DM Sans"/>
              <a:cs typeface="DM Sans"/>
              <a:sym typeface="DM Sans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DM Sans"/>
              <a:buChar char="●"/>
            </a:pPr>
            <a:r>
              <a:rPr b="1" lang="en" sz="1100">
                <a:latin typeface="DM Sans"/>
                <a:ea typeface="DM Sans"/>
                <a:cs typeface="DM Sans"/>
                <a:sym typeface="DM Sans"/>
              </a:rPr>
              <a:t>End of quarter: </a:t>
            </a:r>
            <a:r>
              <a:rPr lang="en" sz="1100">
                <a:latin typeface="DM Sans"/>
                <a:ea typeface="DM Sans"/>
                <a:cs typeface="DM Sans"/>
                <a:sym typeface="DM Sans"/>
              </a:rPr>
              <a:t>finalize retro insights and close out campaign loop.</a:t>
            </a:r>
            <a:endParaRPr sz="1100">
              <a:latin typeface="DM Sans"/>
              <a:ea typeface="DM Sans"/>
              <a:cs typeface="DM Sans"/>
              <a:sym typeface="DM Sans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668" name="Google Shape;668;p80"/>
          <p:cNvGrpSpPr/>
          <p:nvPr/>
        </p:nvGrpSpPr>
        <p:grpSpPr>
          <a:xfrm>
            <a:off x="8299050" y="1091083"/>
            <a:ext cx="456454" cy="432628"/>
            <a:chOff x="7147059" y="1950777"/>
            <a:chExt cx="441146" cy="413563"/>
          </a:xfrm>
        </p:grpSpPr>
        <p:sp>
          <p:nvSpPr>
            <p:cNvPr id="669" name="Google Shape;669;p80"/>
            <p:cNvSpPr/>
            <p:nvPr/>
          </p:nvSpPr>
          <p:spPr>
            <a:xfrm>
              <a:off x="7322995" y="2012180"/>
              <a:ext cx="89178" cy="5325"/>
            </a:xfrm>
            <a:custGeom>
              <a:rect b="b" l="l" r="r" t="t"/>
              <a:pathLst>
                <a:path extrusionOk="0" h="5325" w="89178">
                  <a:moveTo>
                    <a:pt x="88064" y="-169"/>
                  </a:moveTo>
                  <a:cubicBezTo>
                    <a:pt x="58751" y="6932"/>
                    <a:pt x="28199" y="6932"/>
                    <a:pt x="-1115" y="-169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0" name="Google Shape;670;p80"/>
            <p:cNvSpPr/>
            <p:nvPr/>
          </p:nvSpPr>
          <p:spPr>
            <a:xfrm>
              <a:off x="7337462" y="2068830"/>
              <a:ext cx="57104" cy="57036"/>
            </a:xfrm>
            <a:custGeom>
              <a:rect b="b" l="l" r="r" t="t"/>
              <a:pathLst>
                <a:path extrusionOk="0" h="57036" w="57104">
                  <a:moveTo>
                    <a:pt x="55990" y="28347"/>
                  </a:moveTo>
                  <a:cubicBezTo>
                    <a:pt x="55990" y="12597"/>
                    <a:pt x="43237" y="-169"/>
                    <a:pt x="27438" y="-169"/>
                  </a:cubicBezTo>
                  <a:cubicBezTo>
                    <a:pt x="11638" y="-169"/>
                    <a:pt x="-1115" y="12597"/>
                    <a:pt x="-1115" y="28347"/>
                  </a:cubicBezTo>
                  <a:cubicBezTo>
                    <a:pt x="-1115" y="44096"/>
                    <a:pt x="11638" y="56862"/>
                    <a:pt x="27438" y="56862"/>
                  </a:cubicBezTo>
                  <a:cubicBezTo>
                    <a:pt x="42856" y="57175"/>
                    <a:pt x="55704" y="44933"/>
                    <a:pt x="55990" y="29497"/>
                  </a:cubicBezTo>
                  <a:cubicBezTo>
                    <a:pt x="55990" y="29116"/>
                    <a:pt x="55990" y="28727"/>
                    <a:pt x="55990" y="28347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1" name="Google Shape;671;p80"/>
            <p:cNvSpPr/>
            <p:nvPr/>
          </p:nvSpPr>
          <p:spPr>
            <a:xfrm>
              <a:off x="7347170" y="2279746"/>
              <a:ext cx="41400" cy="84594"/>
            </a:xfrm>
            <a:custGeom>
              <a:rect b="b" l="l" r="r" t="t"/>
              <a:pathLst>
                <a:path extrusionOk="0" h="84594" w="41400">
                  <a:moveTo>
                    <a:pt x="-1115" y="-169"/>
                  </a:moveTo>
                  <a:cubicBezTo>
                    <a:pt x="27" y="29126"/>
                    <a:pt x="7070" y="57898"/>
                    <a:pt x="19538" y="84426"/>
                  </a:cubicBezTo>
                  <a:cubicBezTo>
                    <a:pt x="32006" y="57869"/>
                    <a:pt x="39049" y="29117"/>
                    <a:pt x="40286" y="-169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2" name="Google Shape;672;p80"/>
            <p:cNvSpPr/>
            <p:nvPr/>
          </p:nvSpPr>
          <p:spPr>
            <a:xfrm>
              <a:off x="7147059" y="2203516"/>
              <a:ext cx="191545" cy="159622"/>
            </a:xfrm>
            <a:custGeom>
              <a:rect b="b" l="l" r="r" t="t"/>
              <a:pathLst>
                <a:path extrusionOk="0" h="159622" w="191545">
                  <a:moveTo>
                    <a:pt x="169491" y="85852"/>
                  </a:moveTo>
                  <a:cubicBezTo>
                    <a:pt x="167969" y="71537"/>
                    <a:pt x="176725" y="58107"/>
                    <a:pt x="190430" y="53725"/>
                  </a:cubicBezTo>
                  <a:lnTo>
                    <a:pt x="167779" y="-169"/>
                  </a:lnTo>
                  <a:lnTo>
                    <a:pt x="145508" y="23594"/>
                  </a:lnTo>
                  <a:cubicBezTo>
                    <a:pt x="133230" y="36426"/>
                    <a:pt x="129423" y="55246"/>
                    <a:pt x="135991" y="71784"/>
                  </a:cubicBezTo>
                  <a:lnTo>
                    <a:pt x="156929" y="113226"/>
                  </a:lnTo>
                  <a:cubicBezTo>
                    <a:pt x="164733" y="129176"/>
                    <a:pt x="158071" y="148405"/>
                    <a:pt x="142081" y="156180"/>
                  </a:cubicBezTo>
                  <a:cubicBezTo>
                    <a:pt x="137798" y="158261"/>
                    <a:pt x="133135" y="159364"/>
                    <a:pt x="128376" y="159421"/>
                  </a:cubicBezTo>
                  <a:lnTo>
                    <a:pt x="38341" y="159421"/>
                  </a:lnTo>
                  <a:cubicBezTo>
                    <a:pt x="18353" y="160248"/>
                    <a:pt x="1127" y="145505"/>
                    <a:pt x="-1061" y="125678"/>
                  </a:cubicBezTo>
                  <a:cubicBezTo>
                    <a:pt x="-2013" y="107580"/>
                    <a:pt x="9884" y="91308"/>
                    <a:pt x="27491" y="86802"/>
                  </a:cubicBezTo>
                  <a:cubicBezTo>
                    <a:pt x="27491" y="85852"/>
                    <a:pt x="27491" y="84806"/>
                    <a:pt x="27491" y="83856"/>
                  </a:cubicBezTo>
                  <a:cubicBezTo>
                    <a:pt x="27777" y="71034"/>
                    <a:pt x="38341" y="60835"/>
                    <a:pt x="51189" y="61044"/>
                  </a:cubicBezTo>
                  <a:cubicBezTo>
                    <a:pt x="53188" y="61101"/>
                    <a:pt x="55187" y="61329"/>
                    <a:pt x="57090" y="61709"/>
                  </a:cubicBezTo>
                  <a:lnTo>
                    <a:pt x="57090" y="61709"/>
                  </a:lnTo>
                  <a:cubicBezTo>
                    <a:pt x="57376" y="49058"/>
                    <a:pt x="67845" y="39021"/>
                    <a:pt x="80503" y="39277"/>
                  </a:cubicBezTo>
                  <a:cubicBezTo>
                    <a:pt x="80503" y="39277"/>
                    <a:pt x="80503" y="39277"/>
                    <a:pt x="80503" y="39277"/>
                  </a:cubicBezTo>
                  <a:cubicBezTo>
                    <a:pt x="87166" y="39277"/>
                    <a:pt x="93447" y="42072"/>
                    <a:pt x="97921" y="46976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3" name="Google Shape;673;p80"/>
            <p:cNvSpPr/>
            <p:nvPr/>
          </p:nvSpPr>
          <p:spPr>
            <a:xfrm>
              <a:off x="7397041" y="2203516"/>
              <a:ext cx="191164" cy="159622"/>
            </a:xfrm>
            <a:custGeom>
              <a:rect b="b" l="l" r="r" t="t"/>
              <a:pathLst>
                <a:path extrusionOk="0" h="159622" w="191164">
                  <a:moveTo>
                    <a:pt x="19823" y="85852"/>
                  </a:moveTo>
                  <a:cubicBezTo>
                    <a:pt x="21442" y="71528"/>
                    <a:pt x="12685" y="58078"/>
                    <a:pt x="-1115" y="53725"/>
                  </a:cubicBezTo>
                  <a:lnTo>
                    <a:pt x="21537" y="-169"/>
                  </a:lnTo>
                  <a:lnTo>
                    <a:pt x="43903" y="23594"/>
                  </a:lnTo>
                  <a:cubicBezTo>
                    <a:pt x="56086" y="36511"/>
                    <a:pt x="59607" y="55331"/>
                    <a:pt x="52944" y="71784"/>
                  </a:cubicBezTo>
                  <a:lnTo>
                    <a:pt x="32006" y="113226"/>
                  </a:lnTo>
                  <a:cubicBezTo>
                    <a:pt x="24201" y="129176"/>
                    <a:pt x="30864" y="148405"/>
                    <a:pt x="46853" y="156180"/>
                  </a:cubicBezTo>
                  <a:cubicBezTo>
                    <a:pt x="51136" y="158261"/>
                    <a:pt x="55800" y="159364"/>
                    <a:pt x="60558" y="159421"/>
                  </a:cubicBezTo>
                  <a:lnTo>
                    <a:pt x="150594" y="159421"/>
                  </a:lnTo>
                  <a:cubicBezTo>
                    <a:pt x="170580" y="160248"/>
                    <a:pt x="187807" y="145505"/>
                    <a:pt x="189996" y="125678"/>
                  </a:cubicBezTo>
                  <a:cubicBezTo>
                    <a:pt x="190948" y="107580"/>
                    <a:pt x="179051" y="91308"/>
                    <a:pt x="161444" y="86802"/>
                  </a:cubicBezTo>
                  <a:cubicBezTo>
                    <a:pt x="161444" y="85852"/>
                    <a:pt x="161444" y="84806"/>
                    <a:pt x="161444" y="83856"/>
                  </a:cubicBezTo>
                  <a:cubicBezTo>
                    <a:pt x="161158" y="71034"/>
                    <a:pt x="150594" y="60835"/>
                    <a:pt x="137745" y="61044"/>
                  </a:cubicBezTo>
                  <a:cubicBezTo>
                    <a:pt x="135747" y="61101"/>
                    <a:pt x="133747" y="61329"/>
                    <a:pt x="131844" y="61709"/>
                  </a:cubicBezTo>
                  <a:lnTo>
                    <a:pt x="131844" y="61709"/>
                  </a:lnTo>
                  <a:cubicBezTo>
                    <a:pt x="131559" y="49058"/>
                    <a:pt x="121090" y="39021"/>
                    <a:pt x="108432" y="39277"/>
                  </a:cubicBezTo>
                  <a:cubicBezTo>
                    <a:pt x="108432" y="39277"/>
                    <a:pt x="108432" y="39277"/>
                    <a:pt x="108432" y="39277"/>
                  </a:cubicBezTo>
                  <a:cubicBezTo>
                    <a:pt x="101769" y="39277"/>
                    <a:pt x="95488" y="42072"/>
                    <a:pt x="91014" y="46976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80"/>
            <p:cNvSpPr/>
            <p:nvPr/>
          </p:nvSpPr>
          <p:spPr>
            <a:xfrm>
              <a:off x="7298567" y="1950777"/>
              <a:ext cx="138517" cy="253309"/>
            </a:xfrm>
            <a:custGeom>
              <a:rect b="b" l="l" r="r" t="t"/>
              <a:pathLst>
                <a:path extrusionOk="0" h="253309" w="138517">
                  <a:moveTo>
                    <a:pt x="16270" y="253141"/>
                  </a:moveTo>
                  <a:cubicBezTo>
                    <a:pt x="-42928" y="103912"/>
                    <a:pt x="68045" y="-169"/>
                    <a:pt x="68045" y="-169"/>
                  </a:cubicBezTo>
                  <a:cubicBezTo>
                    <a:pt x="68045" y="-169"/>
                    <a:pt x="179400" y="104387"/>
                    <a:pt x="119916" y="253141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80"/>
            <p:cNvSpPr/>
            <p:nvPr/>
          </p:nvSpPr>
          <p:spPr>
            <a:xfrm>
              <a:off x="7338318" y="2068830"/>
              <a:ext cx="57104" cy="57030"/>
            </a:xfrm>
            <a:custGeom>
              <a:rect b="b" l="l" r="r" t="t"/>
              <a:pathLst>
                <a:path extrusionOk="0" h="57030" w="57104">
                  <a:moveTo>
                    <a:pt x="-1115" y="28347"/>
                  </a:moveTo>
                  <a:cubicBezTo>
                    <a:pt x="-1115" y="12597"/>
                    <a:pt x="11638" y="-169"/>
                    <a:pt x="27438" y="-169"/>
                  </a:cubicBezTo>
                  <a:cubicBezTo>
                    <a:pt x="43237" y="-169"/>
                    <a:pt x="55990" y="12597"/>
                    <a:pt x="55990" y="28347"/>
                  </a:cubicBezTo>
                  <a:cubicBezTo>
                    <a:pt x="55990" y="44096"/>
                    <a:pt x="43237" y="56862"/>
                    <a:pt x="27438" y="56862"/>
                  </a:cubicBezTo>
                  <a:cubicBezTo>
                    <a:pt x="11638" y="56862"/>
                    <a:pt x="-1115" y="44096"/>
                    <a:pt x="-1115" y="28347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6" name="Google Shape;676;p80"/>
          <p:cNvGrpSpPr/>
          <p:nvPr/>
        </p:nvGrpSpPr>
        <p:grpSpPr>
          <a:xfrm>
            <a:off x="5938978" y="1079680"/>
            <a:ext cx="380357" cy="455421"/>
            <a:chOff x="4657701" y="1924900"/>
            <a:chExt cx="365201" cy="438749"/>
          </a:xfrm>
        </p:grpSpPr>
        <p:sp>
          <p:nvSpPr>
            <p:cNvPr id="677" name="Google Shape;677;p80"/>
            <p:cNvSpPr/>
            <p:nvPr/>
          </p:nvSpPr>
          <p:spPr>
            <a:xfrm>
              <a:off x="4941051" y="2110176"/>
              <a:ext cx="17551" cy="74709"/>
            </a:xfrm>
            <a:custGeom>
              <a:rect b="b" l="l" r="r" t="t"/>
              <a:pathLst>
                <a:path extrusionOk="0" h="74709" w="17551">
                  <a:moveTo>
                    <a:pt x="-1115" y="74541"/>
                  </a:moveTo>
                  <a:cubicBezTo>
                    <a:pt x="19539" y="57394"/>
                    <a:pt x="22393" y="26769"/>
                    <a:pt x="5167" y="6143"/>
                  </a:cubicBezTo>
                  <a:cubicBezTo>
                    <a:pt x="3263" y="3852"/>
                    <a:pt x="1169" y="1732"/>
                    <a:pt x="-1115" y="-169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80"/>
            <p:cNvSpPr/>
            <p:nvPr/>
          </p:nvSpPr>
          <p:spPr>
            <a:xfrm>
              <a:off x="4657906" y="2206081"/>
              <a:ext cx="171695" cy="157568"/>
            </a:xfrm>
            <a:custGeom>
              <a:rect b="b" l="l" r="r" t="t"/>
              <a:pathLst>
                <a:path extrusionOk="0" h="157568" w="171695">
                  <a:moveTo>
                    <a:pt x="101389" y="140317"/>
                  </a:moveTo>
                  <a:lnTo>
                    <a:pt x="108241" y="152104"/>
                  </a:lnTo>
                  <a:cubicBezTo>
                    <a:pt x="110906" y="156638"/>
                    <a:pt x="116712" y="158177"/>
                    <a:pt x="121280" y="155544"/>
                  </a:cubicBezTo>
                  <a:cubicBezTo>
                    <a:pt x="121280" y="155535"/>
                    <a:pt x="121280" y="155535"/>
                    <a:pt x="121280" y="155525"/>
                  </a:cubicBezTo>
                  <a:lnTo>
                    <a:pt x="134319" y="148017"/>
                  </a:lnTo>
                  <a:cubicBezTo>
                    <a:pt x="138793" y="145374"/>
                    <a:pt x="140315" y="139681"/>
                    <a:pt x="137745" y="135185"/>
                  </a:cubicBezTo>
                  <a:lnTo>
                    <a:pt x="130893" y="123779"/>
                  </a:lnTo>
                  <a:cubicBezTo>
                    <a:pt x="138793" y="115908"/>
                    <a:pt x="144503" y="106061"/>
                    <a:pt x="147358" y="95264"/>
                  </a:cubicBezTo>
                  <a:lnTo>
                    <a:pt x="161064" y="95264"/>
                  </a:lnTo>
                  <a:cubicBezTo>
                    <a:pt x="166298" y="95264"/>
                    <a:pt x="170581" y="91005"/>
                    <a:pt x="170581" y="85759"/>
                  </a:cubicBezTo>
                  <a:lnTo>
                    <a:pt x="170581" y="70931"/>
                  </a:lnTo>
                  <a:cubicBezTo>
                    <a:pt x="170581" y="65684"/>
                    <a:pt x="166298" y="61426"/>
                    <a:pt x="161064" y="61426"/>
                  </a:cubicBezTo>
                  <a:lnTo>
                    <a:pt x="147358" y="61426"/>
                  </a:lnTo>
                  <a:cubicBezTo>
                    <a:pt x="144503" y="50609"/>
                    <a:pt x="138887" y="40752"/>
                    <a:pt x="130893" y="32911"/>
                  </a:cubicBezTo>
                  <a:lnTo>
                    <a:pt x="137745" y="21409"/>
                  </a:lnTo>
                  <a:cubicBezTo>
                    <a:pt x="140315" y="16914"/>
                    <a:pt x="138793" y="11220"/>
                    <a:pt x="134319" y="8578"/>
                  </a:cubicBezTo>
                  <a:lnTo>
                    <a:pt x="121280" y="1164"/>
                  </a:lnTo>
                  <a:cubicBezTo>
                    <a:pt x="116712" y="-1517"/>
                    <a:pt x="110906" y="-24"/>
                    <a:pt x="108241" y="4490"/>
                  </a:cubicBezTo>
                  <a:lnTo>
                    <a:pt x="101389" y="16372"/>
                  </a:lnTo>
                  <a:cubicBezTo>
                    <a:pt x="90444" y="13615"/>
                    <a:pt x="79023" y="13615"/>
                    <a:pt x="68078" y="16372"/>
                  </a:cubicBezTo>
                  <a:lnTo>
                    <a:pt x="61225" y="4490"/>
                  </a:lnTo>
                  <a:cubicBezTo>
                    <a:pt x="58560" y="-24"/>
                    <a:pt x="52755" y="-1517"/>
                    <a:pt x="48186" y="1164"/>
                  </a:cubicBezTo>
                  <a:lnTo>
                    <a:pt x="35148" y="8578"/>
                  </a:lnTo>
                  <a:cubicBezTo>
                    <a:pt x="30673" y="11220"/>
                    <a:pt x="29151" y="16914"/>
                    <a:pt x="31721" y="21409"/>
                  </a:cubicBezTo>
                  <a:lnTo>
                    <a:pt x="38574" y="32911"/>
                  </a:lnTo>
                  <a:cubicBezTo>
                    <a:pt x="30578" y="40733"/>
                    <a:pt x="24868" y="50599"/>
                    <a:pt x="22109" y="61426"/>
                  </a:cubicBezTo>
                  <a:lnTo>
                    <a:pt x="8403" y="61426"/>
                  </a:lnTo>
                  <a:cubicBezTo>
                    <a:pt x="3169" y="61426"/>
                    <a:pt x="-1115" y="65684"/>
                    <a:pt x="-1115" y="70931"/>
                  </a:cubicBezTo>
                  <a:lnTo>
                    <a:pt x="-1115" y="86329"/>
                  </a:lnTo>
                  <a:cubicBezTo>
                    <a:pt x="-1115" y="91576"/>
                    <a:pt x="3169" y="95834"/>
                    <a:pt x="8403" y="95834"/>
                  </a:cubicBezTo>
                  <a:lnTo>
                    <a:pt x="22109" y="95834"/>
                  </a:lnTo>
                  <a:cubicBezTo>
                    <a:pt x="24963" y="106651"/>
                    <a:pt x="30578" y="116507"/>
                    <a:pt x="38574" y="124349"/>
                  </a:cubicBezTo>
                  <a:lnTo>
                    <a:pt x="31721" y="135755"/>
                  </a:lnTo>
                  <a:cubicBezTo>
                    <a:pt x="29151" y="140251"/>
                    <a:pt x="30673" y="145944"/>
                    <a:pt x="35148" y="148587"/>
                  </a:cubicBezTo>
                  <a:lnTo>
                    <a:pt x="48186" y="156096"/>
                  </a:lnTo>
                  <a:cubicBezTo>
                    <a:pt x="52755" y="158748"/>
                    <a:pt x="58560" y="157227"/>
                    <a:pt x="61225" y="152702"/>
                  </a:cubicBezTo>
                  <a:cubicBezTo>
                    <a:pt x="61225" y="152693"/>
                    <a:pt x="61225" y="152683"/>
                    <a:pt x="61225" y="152674"/>
                  </a:cubicBezTo>
                  <a:lnTo>
                    <a:pt x="68078" y="140888"/>
                  </a:lnTo>
                  <a:cubicBezTo>
                    <a:pt x="79023" y="143359"/>
                    <a:pt x="90444" y="143169"/>
                    <a:pt x="101389" y="140317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80"/>
            <p:cNvSpPr/>
            <p:nvPr/>
          </p:nvSpPr>
          <p:spPr>
            <a:xfrm>
              <a:off x="4786869" y="2038245"/>
              <a:ext cx="236033" cy="209923"/>
            </a:xfrm>
            <a:custGeom>
              <a:rect b="b" l="l" r="r" t="t"/>
              <a:pathLst>
                <a:path extrusionOk="0" h="209923" w="236033">
                  <a:moveTo>
                    <a:pt x="139553" y="187630"/>
                  </a:moveTo>
                  <a:lnTo>
                    <a:pt x="149070" y="203313"/>
                  </a:lnTo>
                  <a:cubicBezTo>
                    <a:pt x="152782" y="209463"/>
                    <a:pt x="160778" y="211563"/>
                    <a:pt x="167059" y="208065"/>
                  </a:cubicBezTo>
                  <a:lnTo>
                    <a:pt x="184952" y="198560"/>
                  </a:lnTo>
                  <a:cubicBezTo>
                    <a:pt x="191043" y="195300"/>
                    <a:pt x="193422" y="187706"/>
                    <a:pt x="190091" y="181594"/>
                  </a:cubicBezTo>
                  <a:cubicBezTo>
                    <a:pt x="190091" y="181451"/>
                    <a:pt x="189996" y="181309"/>
                    <a:pt x="189901" y="181166"/>
                  </a:cubicBezTo>
                  <a:lnTo>
                    <a:pt x="180383" y="165483"/>
                  </a:lnTo>
                  <a:cubicBezTo>
                    <a:pt x="191138" y="155018"/>
                    <a:pt x="198848" y="141901"/>
                    <a:pt x="202845" y="127463"/>
                  </a:cubicBezTo>
                  <a:lnTo>
                    <a:pt x="221880" y="127463"/>
                  </a:lnTo>
                  <a:cubicBezTo>
                    <a:pt x="228922" y="127463"/>
                    <a:pt x="234728" y="121864"/>
                    <a:pt x="234918" y="114821"/>
                  </a:cubicBezTo>
                  <a:lnTo>
                    <a:pt x="234918" y="94765"/>
                  </a:lnTo>
                  <a:cubicBezTo>
                    <a:pt x="234728" y="87722"/>
                    <a:pt x="228922" y="82124"/>
                    <a:pt x="221880" y="82124"/>
                  </a:cubicBezTo>
                  <a:lnTo>
                    <a:pt x="202845" y="82124"/>
                  </a:lnTo>
                  <a:cubicBezTo>
                    <a:pt x="198943" y="67657"/>
                    <a:pt x="191138" y="54521"/>
                    <a:pt x="180383" y="44104"/>
                  </a:cubicBezTo>
                  <a:lnTo>
                    <a:pt x="189901" y="28420"/>
                  </a:lnTo>
                  <a:cubicBezTo>
                    <a:pt x="193327" y="22366"/>
                    <a:pt x="191233" y="14638"/>
                    <a:pt x="185237" y="11169"/>
                  </a:cubicBezTo>
                  <a:cubicBezTo>
                    <a:pt x="185142" y="11121"/>
                    <a:pt x="185047" y="11074"/>
                    <a:pt x="184952" y="11026"/>
                  </a:cubicBezTo>
                  <a:lnTo>
                    <a:pt x="167059" y="1521"/>
                  </a:lnTo>
                  <a:cubicBezTo>
                    <a:pt x="160778" y="-1929"/>
                    <a:pt x="152878" y="162"/>
                    <a:pt x="149070" y="6274"/>
                  </a:cubicBezTo>
                  <a:lnTo>
                    <a:pt x="139553" y="21957"/>
                  </a:lnTo>
                  <a:cubicBezTo>
                    <a:pt x="124706" y="18250"/>
                    <a:pt x="109097" y="18250"/>
                    <a:pt x="94251" y="21957"/>
                  </a:cubicBezTo>
                  <a:lnTo>
                    <a:pt x="84733" y="6274"/>
                  </a:lnTo>
                  <a:cubicBezTo>
                    <a:pt x="81021" y="124"/>
                    <a:pt x="73026" y="-1977"/>
                    <a:pt x="66745" y="1521"/>
                  </a:cubicBezTo>
                  <a:lnTo>
                    <a:pt x="48852" y="11026"/>
                  </a:lnTo>
                  <a:cubicBezTo>
                    <a:pt x="42761" y="14286"/>
                    <a:pt x="40381" y="21881"/>
                    <a:pt x="43712" y="27993"/>
                  </a:cubicBezTo>
                  <a:cubicBezTo>
                    <a:pt x="43712" y="28135"/>
                    <a:pt x="43808" y="28278"/>
                    <a:pt x="43903" y="28420"/>
                  </a:cubicBezTo>
                  <a:lnTo>
                    <a:pt x="53420" y="44104"/>
                  </a:lnTo>
                  <a:cubicBezTo>
                    <a:pt x="42666" y="54569"/>
                    <a:pt x="34956" y="67686"/>
                    <a:pt x="30959" y="82124"/>
                  </a:cubicBezTo>
                  <a:lnTo>
                    <a:pt x="11924" y="82124"/>
                  </a:lnTo>
                  <a:cubicBezTo>
                    <a:pt x="4881" y="82124"/>
                    <a:pt x="-924" y="87722"/>
                    <a:pt x="-1115" y="94765"/>
                  </a:cubicBezTo>
                  <a:lnTo>
                    <a:pt x="-1115" y="114821"/>
                  </a:lnTo>
                  <a:cubicBezTo>
                    <a:pt x="-924" y="121864"/>
                    <a:pt x="4881" y="127463"/>
                    <a:pt x="11924" y="127463"/>
                  </a:cubicBezTo>
                  <a:lnTo>
                    <a:pt x="30959" y="127463"/>
                  </a:lnTo>
                  <a:cubicBezTo>
                    <a:pt x="34861" y="141939"/>
                    <a:pt x="42666" y="155075"/>
                    <a:pt x="53420" y="165483"/>
                  </a:cubicBezTo>
                  <a:lnTo>
                    <a:pt x="43903" y="181166"/>
                  </a:lnTo>
                  <a:cubicBezTo>
                    <a:pt x="40477" y="187221"/>
                    <a:pt x="42570" y="194949"/>
                    <a:pt x="48566" y="198418"/>
                  </a:cubicBezTo>
                  <a:cubicBezTo>
                    <a:pt x="48662" y="198465"/>
                    <a:pt x="48757" y="198513"/>
                    <a:pt x="48852" y="198560"/>
                  </a:cubicBezTo>
                  <a:lnTo>
                    <a:pt x="66745" y="208065"/>
                  </a:lnTo>
                  <a:cubicBezTo>
                    <a:pt x="73026" y="211516"/>
                    <a:pt x="80926" y="209425"/>
                    <a:pt x="84733" y="203313"/>
                  </a:cubicBezTo>
                  <a:lnTo>
                    <a:pt x="94251" y="187630"/>
                  </a:lnTo>
                  <a:cubicBezTo>
                    <a:pt x="109097" y="191337"/>
                    <a:pt x="124706" y="191337"/>
                    <a:pt x="139553" y="187630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80"/>
            <p:cNvSpPr/>
            <p:nvPr/>
          </p:nvSpPr>
          <p:spPr>
            <a:xfrm>
              <a:off x="4657701" y="1924900"/>
              <a:ext cx="173057" cy="162564"/>
            </a:xfrm>
            <a:custGeom>
              <a:rect b="b" l="l" r="r" t="t"/>
              <a:pathLst>
                <a:path extrusionOk="0" h="162564" w="173057">
                  <a:moveTo>
                    <a:pt x="149276" y="93384"/>
                  </a:moveTo>
                  <a:lnTo>
                    <a:pt x="162981" y="92339"/>
                  </a:lnTo>
                  <a:cubicBezTo>
                    <a:pt x="168216" y="92034"/>
                    <a:pt x="172214" y="87548"/>
                    <a:pt x="171928" y="82301"/>
                  </a:cubicBezTo>
                  <a:cubicBezTo>
                    <a:pt x="171928" y="82254"/>
                    <a:pt x="171928" y="82216"/>
                    <a:pt x="171928" y="82168"/>
                  </a:cubicBezTo>
                  <a:lnTo>
                    <a:pt x="170881" y="67150"/>
                  </a:lnTo>
                  <a:cubicBezTo>
                    <a:pt x="170500" y="61913"/>
                    <a:pt x="166027" y="57949"/>
                    <a:pt x="160792" y="58301"/>
                  </a:cubicBezTo>
                  <a:cubicBezTo>
                    <a:pt x="160697" y="58301"/>
                    <a:pt x="160697" y="58311"/>
                    <a:pt x="160602" y="58311"/>
                  </a:cubicBezTo>
                  <a:lnTo>
                    <a:pt x="146897" y="59356"/>
                  </a:lnTo>
                  <a:cubicBezTo>
                    <a:pt x="143090" y="48748"/>
                    <a:pt x="136523" y="39338"/>
                    <a:pt x="127862" y="32077"/>
                  </a:cubicBezTo>
                  <a:lnTo>
                    <a:pt x="133763" y="19815"/>
                  </a:lnTo>
                  <a:cubicBezTo>
                    <a:pt x="135952" y="15110"/>
                    <a:pt x="133953" y="9531"/>
                    <a:pt x="129290" y="7269"/>
                  </a:cubicBezTo>
                  <a:lnTo>
                    <a:pt x="115584" y="805"/>
                  </a:lnTo>
                  <a:cubicBezTo>
                    <a:pt x="110825" y="-1505"/>
                    <a:pt x="105210" y="434"/>
                    <a:pt x="102831" y="5149"/>
                  </a:cubicBezTo>
                  <a:cubicBezTo>
                    <a:pt x="102831" y="5158"/>
                    <a:pt x="102831" y="5168"/>
                    <a:pt x="102831" y="5177"/>
                  </a:cubicBezTo>
                  <a:lnTo>
                    <a:pt x="97026" y="17439"/>
                  </a:lnTo>
                  <a:cubicBezTo>
                    <a:pt x="85985" y="15395"/>
                    <a:pt x="74660" y="16213"/>
                    <a:pt x="64094" y="19815"/>
                  </a:cubicBezTo>
                  <a:lnTo>
                    <a:pt x="56195" y="8599"/>
                  </a:lnTo>
                  <a:cubicBezTo>
                    <a:pt x="53245" y="4255"/>
                    <a:pt x="47344" y="3134"/>
                    <a:pt x="42966" y="6090"/>
                  </a:cubicBezTo>
                  <a:cubicBezTo>
                    <a:pt x="42870" y="6128"/>
                    <a:pt x="42870" y="6175"/>
                    <a:pt x="42775" y="6223"/>
                  </a:cubicBezTo>
                  <a:lnTo>
                    <a:pt x="30498" y="14777"/>
                  </a:lnTo>
                  <a:cubicBezTo>
                    <a:pt x="26119" y="17743"/>
                    <a:pt x="25073" y="23655"/>
                    <a:pt x="28024" y="27989"/>
                  </a:cubicBezTo>
                  <a:lnTo>
                    <a:pt x="35923" y="39205"/>
                  </a:lnTo>
                  <a:cubicBezTo>
                    <a:pt x="28785" y="47788"/>
                    <a:pt x="23835" y="57959"/>
                    <a:pt x="21551" y="68861"/>
                  </a:cubicBezTo>
                  <a:lnTo>
                    <a:pt x="7847" y="69907"/>
                  </a:lnTo>
                  <a:cubicBezTo>
                    <a:pt x="2612" y="70211"/>
                    <a:pt x="-1385" y="74697"/>
                    <a:pt x="-1100" y="79944"/>
                  </a:cubicBezTo>
                  <a:cubicBezTo>
                    <a:pt x="-1100" y="79992"/>
                    <a:pt x="-1100" y="80030"/>
                    <a:pt x="-1100" y="80077"/>
                  </a:cubicBezTo>
                  <a:lnTo>
                    <a:pt x="-54" y="95095"/>
                  </a:lnTo>
                  <a:cubicBezTo>
                    <a:pt x="327" y="100332"/>
                    <a:pt x="4800" y="104296"/>
                    <a:pt x="10035" y="103944"/>
                  </a:cubicBezTo>
                  <a:cubicBezTo>
                    <a:pt x="10131" y="103944"/>
                    <a:pt x="10131" y="103935"/>
                    <a:pt x="10226" y="103935"/>
                  </a:cubicBezTo>
                  <a:lnTo>
                    <a:pt x="23931" y="102889"/>
                  </a:lnTo>
                  <a:cubicBezTo>
                    <a:pt x="27833" y="113468"/>
                    <a:pt x="34400" y="122869"/>
                    <a:pt x="42966" y="130169"/>
                  </a:cubicBezTo>
                  <a:lnTo>
                    <a:pt x="37160" y="142335"/>
                  </a:lnTo>
                  <a:cubicBezTo>
                    <a:pt x="34876" y="147059"/>
                    <a:pt x="36874" y="152714"/>
                    <a:pt x="41633" y="154977"/>
                  </a:cubicBezTo>
                  <a:lnTo>
                    <a:pt x="55339" y="161440"/>
                  </a:lnTo>
                  <a:cubicBezTo>
                    <a:pt x="60098" y="163731"/>
                    <a:pt x="65808" y="161763"/>
                    <a:pt x="68092" y="157039"/>
                  </a:cubicBezTo>
                  <a:cubicBezTo>
                    <a:pt x="68092" y="157020"/>
                    <a:pt x="68092" y="156992"/>
                    <a:pt x="68092" y="156973"/>
                  </a:cubicBezTo>
                  <a:lnTo>
                    <a:pt x="73898" y="144711"/>
                  </a:lnTo>
                  <a:cubicBezTo>
                    <a:pt x="84843" y="146859"/>
                    <a:pt x="96263" y="146032"/>
                    <a:pt x="106829" y="142335"/>
                  </a:cubicBezTo>
                  <a:lnTo>
                    <a:pt x="114728" y="153646"/>
                  </a:lnTo>
                  <a:cubicBezTo>
                    <a:pt x="117678" y="157971"/>
                    <a:pt x="123674" y="159064"/>
                    <a:pt x="127957" y="156079"/>
                  </a:cubicBezTo>
                  <a:cubicBezTo>
                    <a:pt x="127957" y="156060"/>
                    <a:pt x="128053" y="156041"/>
                    <a:pt x="128053" y="156022"/>
                  </a:cubicBezTo>
                  <a:lnTo>
                    <a:pt x="140425" y="147468"/>
                  </a:lnTo>
                  <a:cubicBezTo>
                    <a:pt x="144708" y="144493"/>
                    <a:pt x="145850" y="138571"/>
                    <a:pt x="142899" y="134246"/>
                  </a:cubicBezTo>
                  <a:cubicBezTo>
                    <a:pt x="142804" y="134218"/>
                    <a:pt x="142804" y="134189"/>
                    <a:pt x="142804" y="134161"/>
                  </a:cubicBezTo>
                  <a:lnTo>
                    <a:pt x="135000" y="122945"/>
                  </a:lnTo>
                  <a:cubicBezTo>
                    <a:pt x="142234" y="114457"/>
                    <a:pt x="147088" y="104286"/>
                    <a:pt x="149276" y="93384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80"/>
            <p:cNvSpPr/>
            <p:nvPr/>
          </p:nvSpPr>
          <p:spPr>
            <a:xfrm>
              <a:off x="4720151" y="1983284"/>
              <a:ext cx="47968" cy="47905"/>
            </a:xfrm>
            <a:custGeom>
              <a:rect b="b" l="l" r="r" t="t"/>
              <a:pathLst>
                <a:path extrusionOk="0" h="47905" w="47968">
                  <a:moveTo>
                    <a:pt x="47968" y="23953"/>
                  </a:moveTo>
                  <a:cubicBezTo>
                    <a:pt x="47968" y="37181"/>
                    <a:pt x="37230" y="47905"/>
                    <a:pt x="23984" y="47905"/>
                  </a:cubicBezTo>
                  <a:cubicBezTo>
                    <a:pt x="10738" y="47905"/>
                    <a:pt x="0" y="37181"/>
                    <a:pt x="0" y="23953"/>
                  </a:cubicBezTo>
                  <a:cubicBezTo>
                    <a:pt x="0" y="10724"/>
                    <a:pt x="10738" y="0"/>
                    <a:pt x="23984" y="0"/>
                  </a:cubicBezTo>
                  <a:cubicBezTo>
                    <a:pt x="37230" y="0"/>
                    <a:pt x="47968" y="10724"/>
                    <a:pt x="47968" y="23953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80"/>
            <p:cNvSpPr/>
            <p:nvPr/>
          </p:nvSpPr>
          <p:spPr>
            <a:xfrm>
              <a:off x="4717962" y="2258930"/>
              <a:ext cx="51584" cy="51517"/>
            </a:xfrm>
            <a:custGeom>
              <a:rect b="b" l="l" r="r" t="t"/>
              <a:pathLst>
                <a:path extrusionOk="0" h="51517" w="51584">
                  <a:moveTo>
                    <a:pt x="51585" y="25759"/>
                  </a:moveTo>
                  <a:cubicBezTo>
                    <a:pt x="51585" y="39985"/>
                    <a:pt x="40037" y="51517"/>
                    <a:pt x="25793" y="51517"/>
                  </a:cubicBezTo>
                  <a:cubicBezTo>
                    <a:pt x="11548" y="51517"/>
                    <a:pt x="0" y="39985"/>
                    <a:pt x="0" y="25759"/>
                  </a:cubicBezTo>
                  <a:cubicBezTo>
                    <a:pt x="0" y="11533"/>
                    <a:pt x="11548" y="0"/>
                    <a:pt x="25793" y="0"/>
                  </a:cubicBezTo>
                  <a:cubicBezTo>
                    <a:pt x="40037" y="0"/>
                    <a:pt x="51585" y="11533"/>
                    <a:pt x="51585" y="25759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80"/>
            <p:cNvSpPr/>
            <p:nvPr/>
          </p:nvSpPr>
          <p:spPr>
            <a:xfrm>
              <a:off x="4882995" y="2125671"/>
              <a:ext cx="42756" cy="42770"/>
            </a:xfrm>
            <a:custGeom>
              <a:rect b="b" l="l" r="r" t="t"/>
              <a:pathLst>
                <a:path extrusionOk="0" h="42770" w="42756">
                  <a:moveTo>
                    <a:pt x="35432" y="6104"/>
                  </a:moveTo>
                  <a:cubicBezTo>
                    <a:pt x="27056" y="-2251"/>
                    <a:pt x="13542" y="-2261"/>
                    <a:pt x="5167" y="6085"/>
                  </a:cubicBezTo>
                  <a:cubicBezTo>
                    <a:pt x="-3209" y="14430"/>
                    <a:pt x="-3209" y="27975"/>
                    <a:pt x="5167" y="36330"/>
                  </a:cubicBezTo>
                  <a:cubicBezTo>
                    <a:pt x="13447" y="44684"/>
                    <a:pt x="27056" y="44694"/>
                    <a:pt x="35432" y="36349"/>
                  </a:cubicBezTo>
                  <a:cubicBezTo>
                    <a:pt x="35432" y="36339"/>
                    <a:pt x="35432" y="36339"/>
                    <a:pt x="35432" y="36330"/>
                  </a:cubicBezTo>
                  <a:cubicBezTo>
                    <a:pt x="43712" y="27956"/>
                    <a:pt x="43712" y="14478"/>
                    <a:pt x="35432" y="6104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4" name="Google Shape;684;p80"/>
          <p:cNvGrpSpPr/>
          <p:nvPr/>
        </p:nvGrpSpPr>
        <p:grpSpPr>
          <a:xfrm>
            <a:off x="10615822" y="1091089"/>
            <a:ext cx="457207" cy="457192"/>
            <a:chOff x="12304772" y="5620502"/>
            <a:chExt cx="457207" cy="457192"/>
          </a:xfrm>
        </p:grpSpPr>
        <p:grpSp>
          <p:nvGrpSpPr>
            <p:cNvPr id="685" name="Google Shape;685;p80"/>
            <p:cNvGrpSpPr/>
            <p:nvPr/>
          </p:nvGrpSpPr>
          <p:grpSpPr>
            <a:xfrm>
              <a:off x="12304772" y="5620502"/>
              <a:ext cx="457207" cy="457192"/>
              <a:chOff x="2932686" y="4486216"/>
              <a:chExt cx="435062" cy="443402"/>
            </a:xfrm>
          </p:grpSpPr>
          <p:sp>
            <p:nvSpPr>
              <p:cNvPr id="686" name="Google Shape;686;p80"/>
              <p:cNvSpPr/>
              <p:nvPr/>
            </p:nvSpPr>
            <p:spPr>
              <a:xfrm>
                <a:off x="2932686" y="4486216"/>
                <a:ext cx="435062" cy="339211"/>
              </a:xfrm>
              <a:custGeom>
                <a:rect b="b" l="l" r="r" t="t"/>
                <a:pathLst>
                  <a:path extrusionOk="0" h="339211" w="435062">
                    <a:moveTo>
                      <a:pt x="394850" y="-170"/>
                    </a:moveTo>
                    <a:lnTo>
                      <a:pt x="35898" y="-170"/>
                    </a:lnTo>
                    <a:cubicBezTo>
                      <a:pt x="14870" y="-170"/>
                      <a:pt x="-2157" y="16872"/>
                      <a:pt x="-2157" y="37890"/>
                    </a:cubicBezTo>
                    <a:lnTo>
                      <a:pt x="-2157" y="300981"/>
                    </a:lnTo>
                    <a:cubicBezTo>
                      <a:pt x="-2157" y="322000"/>
                      <a:pt x="14870" y="339042"/>
                      <a:pt x="35898" y="339042"/>
                    </a:cubicBezTo>
                    <a:lnTo>
                      <a:pt x="394850" y="339042"/>
                    </a:lnTo>
                    <a:cubicBezTo>
                      <a:pt x="415875" y="339042"/>
                      <a:pt x="432905" y="322000"/>
                      <a:pt x="432905" y="300981"/>
                    </a:cubicBezTo>
                    <a:lnTo>
                      <a:pt x="432905" y="37890"/>
                    </a:lnTo>
                    <a:cubicBezTo>
                      <a:pt x="432905" y="16872"/>
                      <a:pt x="415875" y="-170"/>
                      <a:pt x="394850" y="-170"/>
                    </a:cubicBez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7" name="Google Shape;687;p80"/>
              <p:cNvSpPr/>
              <p:nvPr/>
            </p:nvSpPr>
            <p:spPr>
              <a:xfrm>
                <a:off x="3079768" y="4825428"/>
                <a:ext cx="140803" cy="94674"/>
              </a:xfrm>
              <a:custGeom>
                <a:rect b="b" l="l" r="r" t="t"/>
                <a:pathLst>
                  <a:path extrusionOk="0" h="94674" w="140803">
                    <a:moveTo>
                      <a:pt x="138646" y="-170"/>
                    </a:moveTo>
                    <a:lnTo>
                      <a:pt x="-2157" y="-170"/>
                    </a:lnTo>
                    <a:lnTo>
                      <a:pt x="-2157" y="94505"/>
                    </a:lnTo>
                    <a:lnTo>
                      <a:pt x="138646" y="94505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8" name="Google Shape;688;p80"/>
              <p:cNvSpPr/>
              <p:nvPr/>
            </p:nvSpPr>
            <p:spPr>
              <a:xfrm>
                <a:off x="3001851" y="4920103"/>
                <a:ext cx="296732" cy="9515"/>
              </a:xfrm>
              <a:custGeom>
                <a:rect b="b" l="l" r="r" t="t"/>
                <a:pathLst>
                  <a:path extrusionOk="0" h="9515" w="296732">
                    <a:moveTo>
                      <a:pt x="-2157" y="-170"/>
                    </a:moveTo>
                    <a:lnTo>
                      <a:pt x="294575" y="-170"/>
                    </a:lnTo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9" name="Google Shape;689;p80"/>
            <p:cNvGrpSpPr/>
            <p:nvPr/>
          </p:nvGrpSpPr>
          <p:grpSpPr>
            <a:xfrm>
              <a:off x="12343093" y="5683651"/>
              <a:ext cx="152020" cy="151195"/>
              <a:chOff x="6295714" y="2029382"/>
              <a:chExt cx="375544" cy="373876"/>
            </a:xfrm>
          </p:grpSpPr>
          <p:sp>
            <p:nvSpPr>
              <p:cNvPr id="690" name="Google Shape;690;p80"/>
              <p:cNvSpPr/>
              <p:nvPr/>
            </p:nvSpPr>
            <p:spPr>
              <a:xfrm>
                <a:off x="6483975" y="2084988"/>
                <a:ext cx="187283" cy="261008"/>
              </a:xfrm>
              <a:custGeom>
                <a:rect b="b" l="l" r="r" t="t"/>
                <a:pathLst>
                  <a:path extrusionOk="0" h="261008" w="187283">
                    <a:moveTo>
                      <a:pt x="132197" y="-747"/>
                    </a:moveTo>
                    <a:lnTo>
                      <a:pt x="103633" y="27769"/>
                    </a:lnTo>
                    <a:lnTo>
                      <a:pt x="-53" y="129758"/>
                    </a:lnTo>
                    <a:lnTo>
                      <a:pt x="103633" y="231747"/>
                    </a:lnTo>
                    <a:lnTo>
                      <a:pt x="132197" y="260262"/>
                    </a:lnTo>
                    <a:cubicBezTo>
                      <a:pt x="204293" y="190076"/>
                      <a:pt x="205740" y="74838"/>
                      <a:pt x="135435" y="2865"/>
                    </a:cubicBezTo>
                    <a:cubicBezTo>
                      <a:pt x="134368" y="1772"/>
                      <a:pt x="133293" y="699"/>
                      <a:pt x="132197" y="-366"/>
                    </a:cubicBez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80"/>
              <p:cNvSpPr/>
              <p:nvPr/>
            </p:nvSpPr>
            <p:spPr>
              <a:xfrm>
                <a:off x="6352789" y="2029382"/>
                <a:ext cx="131203" cy="185539"/>
              </a:xfrm>
              <a:custGeom>
                <a:rect b="b" l="l" r="r" t="t"/>
                <a:pathLst>
                  <a:path extrusionOk="0" h="185539" w="131203">
                    <a:moveTo>
                      <a:pt x="131151" y="-745"/>
                    </a:moveTo>
                    <a:cubicBezTo>
                      <a:pt x="81840" y="-935"/>
                      <a:pt x="34538" y="18731"/>
                      <a:pt x="-53" y="53814"/>
                    </a:cubicBezTo>
                    <a:lnTo>
                      <a:pt x="131151" y="184793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80"/>
              <p:cNvSpPr/>
              <p:nvPr/>
            </p:nvSpPr>
            <p:spPr>
              <a:xfrm>
                <a:off x="6483992" y="2029384"/>
                <a:ext cx="131203" cy="185538"/>
              </a:xfrm>
              <a:custGeom>
                <a:rect b="b" l="l" r="r" t="t"/>
                <a:pathLst>
                  <a:path extrusionOk="0" h="185538" w="131203">
                    <a:moveTo>
                      <a:pt x="-53" y="-747"/>
                    </a:moveTo>
                    <a:cubicBezTo>
                      <a:pt x="49162" y="-471"/>
                      <a:pt x="96293" y="19129"/>
                      <a:pt x="131150" y="53812"/>
                    </a:cubicBezTo>
                    <a:lnTo>
                      <a:pt x="-53" y="184792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80"/>
              <p:cNvSpPr/>
              <p:nvPr/>
            </p:nvSpPr>
            <p:spPr>
              <a:xfrm>
                <a:off x="6295714" y="2083943"/>
                <a:ext cx="319861" cy="319315"/>
              </a:xfrm>
              <a:custGeom>
                <a:rect b="b" l="l" r="r" t="t"/>
                <a:pathLst>
                  <a:path extrusionOk="0" h="319315" w="319861">
                    <a:moveTo>
                      <a:pt x="57021" y="-747"/>
                    </a:moveTo>
                    <a:cubicBezTo>
                      <a:pt x="-16988" y="70256"/>
                      <a:pt x="-19330" y="187710"/>
                      <a:pt x="51804" y="261592"/>
                    </a:cubicBezTo>
                    <a:cubicBezTo>
                      <a:pt x="122928" y="335475"/>
                      <a:pt x="240582" y="337813"/>
                      <a:pt x="314591" y="266801"/>
                    </a:cubicBezTo>
                    <a:cubicBezTo>
                      <a:pt x="316362" y="265100"/>
                      <a:pt x="318105" y="263360"/>
                      <a:pt x="319809" y="261592"/>
                    </a:cubicBezTo>
                    <a:lnTo>
                      <a:pt x="188225" y="130233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94" name="Google Shape;694;p80"/>
            <p:cNvGrpSpPr/>
            <p:nvPr/>
          </p:nvGrpSpPr>
          <p:grpSpPr>
            <a:xfrm>
              <a:off x="12549264" y="5683679"/>
              <a:ext cx="159939" cy="220931"/>
              <a:chOff x="7983404" y="1991460"/>
              <a:chExt cx="425030" cy="439226"/>
            </a:xfrm>
          </p:grpSpPr>
          <p:sp>
            <p:nvSpPr>
              <p:cNvPr id="695" name="Google Shape;695;p80"/>
              <p:cNvSpPr/>
              <p:nvPr/>
            </p:nvSpPr>
            <p:spPr>
              <a:xfrm>
                <a:off x="7983404" y="2324990"/>
                <a:ext cx="115017" cy="105600"/>
              </a:xfrm>
              <a:custGeom>
                <a:rect b="b" l="l" r="r" t="t"/>
                <a:pathLst>
                  <a:path extrusionOk="0" h="105600" w="115017">
                    <a:moveTo>
                      <a:pt x="0" y="0"/>
                    </a:moveTo>
                    <a:lnTo>
                      <a:pt x="115017" y="0"/>
                    </a:lnTo>
                    <a:lnTo>
                      <a:pt x="115017" y="105601"/>
                    </a:lnTo>
                    <a:lnTo>
                      <a:pt x="0" y="10560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6" name="Google Shape;696;p80"/>
              <p:cNvSpPr/>
              <p:nvPr/>
            </p:nvSpPr>
            <p:spPr>
              <a:xfrm>
                <a:off x="8137744" y="2230320"/>
                <a:ext cx="115017" cy="200366"/>
              </a:xfrm>
              <a:custGeom>
                <a:rect b="b" l="l" r="r" t="t"/>
                <a:pathLst>
                  <a:path extrusionOk="0" h="200366" w="115017">
                    <a:moveTo>
                      <a:pt x="0" y="0"/>
                    </a:moveTo>
                    <a:lnTo>
                      <a:pt x="115017" y="0"/>
                    </a:lnTo>
                    <a:lnTo>
                      <a:pt x="115017" y="200366"/>
                    </a:lnTo>
                    <a:lnTo>
                      <a:pt x="0" y="200366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7" name="Google Shape;697;p80"/>
              <p:cNvSpPr/>
              <p:nvPr/>
            </p:nvSpPr>
            <p:spPr>
              <a:xfrm>
                <a:off x="8293417" y="2131278"/>
                <a:ext cx="115017" cy="299313"/>
              </a:xfrm>
              <a:custGeom>
                <a:rect b="b" l="l" r="r" t="t"/>
                <a:pathLst>
                  <a:path extrusionOk="0" h="299313" w="115017">
                    <a:moveTo>
                      <a:pt x="0" y="0"/>
                    </a:moveTo>
                    <a:lnTo>
                      <a:pt x="115017" y="0"/>
                    </a:lnTo>
                    <a:lnTo>
                      <a:pt x="115017" y="299313"/>
                    </a:lnTo>
                    <a:lnTo>
                      <a:pt x="0" y="299313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698;p80"/>
              <p:cNvSpPr/>
              <p:nvPr/>
            </p:nvSpPr>
            <p:spPr>
              <a:xfrm>
                <a:off x="7983432" y="1999753"/>
                <a:ext cx="399875" cy="235100"/>
              </a:xfrm>
              <a:custGeom>
                <a:rect b="b" l="l" r="r" t="t"/>
                <a:pathLst>
                  <a:path extrusionOk="0" h="9404" w="15995">
                    <a:moveTo>
                      <a:pt x="0" y="9404"/>
                    </a:moveTo>
                    <a:lnTo>
                      <a:pt x="15995" y="0"/>
                    </a:lnTo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80"/>
              <p:cNvSpPr/>
              <p:nvPr/>
            </p:nvSpPr>
            <p:spPr>
              <a:xfrm>
                <a:off x="7983404" y="2324990"/>
                <a:ext cx="115017" cy="105600"/>
              </a:xfrm>
              <a:custGeom>
                <a:rect b="b" l="l" r="r" t="t"/>
                <a:pathLst>
                  <a:path extrusionOk="0" h="105600" w="115017">
                    <a:moveTo>
                      <a:pt x="0" y="0"/>
                    </a:moveTo>
                    <a:lnTo>
                      <a:pt x="115017" y="0"/>
                    </a:lnTo>
                    <a:lnTo>
                      <a:pt x="115017" y="105601"/>
                    </a:lnTo>
                    <a:lnTo>
                      <a:pt x="0" y="105601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80"/>
              <p:cNvSpPr/>
              <p:nvPr/>
            </p:nvSpPr>
            <p:spPr>
              <a:xfrm>
                <a:off x="8137744" y="2230320"/>
                <a:ext cx="115017" cy="200366"/>
              </a:xfrm>
              <a:custGeom>
                <a:rect b="b" l="l" r="r" t="t"/>
                <a:pathLst>
                  <a:path extrusionOk="0" h="200366" w="115017">
                    <a:moveTo>
                      <a:pt x="0" y="0"/>
                    </a:moveTo>
                    <a:lnTo>
                      <a:pt x="115017" y="0"/>
                    </a:lnTo>
                    <a:lnTo>
                      <a:pt x="115017" y="200366"/>
                    </a:lnTo>
                    <a:lnTo>
                      <a:pt x="0" y="200366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80"/>
              <p:cNvSpPr/>
              <p:nvPr/>
            </p:nvSpPr>
            <p:spPr>
              <a:xfrm>
                <a:off x="8293417" y="2131278"/>
                <a:ext cx="115017" cy="299313"/>
              </a:xfrm>
              <a:custGeom>
                <a:rect b="b" l="l" r="r" t="t"/>
                <a:pathLst>
                  <a:path extrusionOk="0" h="299313" w="115017">
                    <a:moveTo>
                      <a:pt x="0" y="0"/>
                    </a:moveTo>
                    <a:lnTo>
                      <a:pt x="115017" y="0"/>
                    </a:lnTo>
                    <a:lnTo>
                      <a:pt x="115017" y="299313"/>
                    </a:lnTo>
                    <a:lnTo>
                      <a:pt x="0" y="299313"/>
                    </a:lnTo>
                    <a:close/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80"/>
              <p:cNvSpPr/>
              <p:nvPr/>
            </p:nvSpPr>
            <p:spPr>
              <a:xfrm>
                <a:off x="8300080" y="1991460"/>
                <a:ext cx="84199" cy="72618"/>
              </a:xfrm>
              <a:custGeom>
                <a:rect b="b" l="l" r="r" t="t"/>
                <a:pathLst>
                  <a:path extrusionOk="0" h="72618" w="72742">
                    <a:moveTo>
                      <a:pt x="0" y="0"/>
                    </a:moveTo>
                    <a:lnTo>
                      <a:pt x="72743" y="0"/>
                    </a:lnTo>
                    <a:lnTo>
                      <a:pt x="72743" y="72618"/>
                    </a:lnTo>
                  </a:path>
                </a:pathLst>
              </a:custGeom>
              <a:noFill/>
              <a:ln cap="rnd" cmpd="sng" w="9525">
                <a:solidFill>
                  <a:srgbClr val="000DB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9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03" name="Google Shape;703;p80"/>
            <p:cNvSpPr/>
            <p:nvPr/>
          </p:nvSpPr>
          <p:spPr>
            <a:xfrm>
              <a:off x="12343104" y="5877150"/>
              <a:ext cx="152075" cy="9800"/>
            </a:xfrm>
            <a:custGeom>
              <a:rect b="b" l="l" r="r" t="t"/>
              <a:pathLst>
                <a:path extrusionOk="0" h="9515" w="296732">
                  <a:moveTo>
                    <a:pt x="-2157" y="-170"/>
                  </a:moveTo>
                  <a:lnTo>
                    <a:pt x="294575" y="-17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80"/>
            <p:cNvSpPr/>
            <p:nvPr/>
          </p:nvSpPr>
          <p:spPr>
            <a:xfrm>
              <a:off x="12343104" y="5904575"/>
              <a:ext cx="152075" cy="9800"/>
            </a:xfrm>
            <a:custGeom>
              <a:rect b="b" l="l" r="r" t="t"/>
              <a:pathLst>
                <a:path extrusionOk="0" h="9515" w="296732">
                  <a:moveTo>
                    <a:pt x="-2157" y="-170"/>
                  </a:moveTo>
                  <a:lnTo>
                    <a:pt x="294575" y="-17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5" name="Google Shape;705;p80"/>
          <p:cNvGrpSpPr/>
          <p:nvPr/>
        </p:nvGrpSpPr>
        <p:grpSpPr>
          <a:xfrm>
            <a:off x="1204347" y="1079669"/>
            <a:ext cx="438127" cy="457249"/>
            <a:chOff x="4625149" y="2789765"/>
            <a:chExt cx="417861" cy="435351"/>
          </a:xfrm>
        </p:grpSpPr>
        <p:sp>
          <p:nvSpPr>
            <p:cNvPr id="706" name="Google Shape;706;p80"/>
            <p:cNvSpPr/>
            <p:nvPr/>
          </p:nvSpPr>
          <p:spPr>
            <a:xfrm>
              <a:off x="4625149" y="2805850"/>
              <a:ext cx="304609" cy="416035"/>
            </a:xfrm>
            <a:custGeom>
              <a:rect b="b" l="l" r="r" t="t"/>
              <a:pathLst>
                <a:path extrusionOk="0" h="416035" w="304609">
                  <a:moveTo>
                    <a:pt x="202883" y="0"/>
                  </a:moveTo>
                  <a:lnTo>
                    <a:pt x="304610" y="0"/>
                  </a:lnTo>
                  <a:lnTo>
                    <a:pt x="304610" y="325072"/>
                  </a:lnTo>
                  <a:lnTo>
                    <a:pt x="304610" y="416035"/>
                  </a:lnTo>
                  <a:lnTo>
                    <a:pt x="213170" y="416035"/>
                  </a:lnTo>
                  <a:lnTo>
                    <a:pt x="0" y="416035"/>
                  </a:lnTo>
                  <a:lnTo>
                    <a:pt x="0" y="0"/>
                  </a:lnTo>
                  <a:lnTo>
                    <a:pt x="101727" y="0"/>
                  </a:lnTo>
                  <a:lnTo>
                    <a:pt x="202883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80"/>
            <p:cNvSpPr/>
            <p:nvPr/>
          </p:nvSpPr>
          <p:spPr>
            <a:xfrm>
              <a:off x="4976702" y="2845581"/>
              <a:ext cx="33746" cy="337998"/>
            </a:xfrm>
            <a:custGeom>
              <a:rect b="b" l="l" r="r" t="t"/>
              <a:pathLst>
                <a:path extrusionOk="0" h="337998" w="33746">
                  <a:moveTo>
                    <a:pt x="14525" y="337245"/>
                  </a:moveTo>
                  <a:lnTo>
                    <a:pt x="14525" y="337245"/>
                  </a:lnTo>
                  <a:cubicBezTo>
                    <a:pt x="4905" y="336836"/>
                    <a:pt x="-2525" y="328720"/>
                    <a:pt x="-2143" y="319129"/>
                  </a:cubicBezTo>
                  <a:cubicBezTo>
                    <a:pt x="-2143" y="319110"/>
                    <a:pt x="-2143" y="319100"/>
                    <a:pt x="-2143" y="319091"/>
                  </a:cubicBezTo>
                  <a:lnTo>
                    <a:pt x="-2143" y="-754"/>
                  </a:lnTo>
                  <a:lnTo>
                    <a:pt x="31575" y="-754"/>
                  </a:lnTo>
                  <a:lnTo>
                    <a:pt x="31575" y="319091"/>
                  </a:lnTo>
                  <a:cubicBezTo>
                    <a:pt x="31957" y="328738"/>
                    <a:pt x="24432" y="336865"/>
                    <a:pt x="14716" y="337236"/>
                  </a:cubicBezTo>
                  <a:cubicBezTo>
                    <a:pt x="14621" y="337245"/>
                    <a:pt x="14621" y="337245"/>
                    <a:pt x="14525" y="337245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80"/>
            <p:cNvSpPr/>
            <p:nvPr/>
          </p:nvSpPr>
          <p:spPr>
            <a:xfrm>
              <a:off x="4976573" y="2789765"/>
              <a:ext cx="34295" cy="56765"/>
            </a:xfrm>
            <a:custGeom>
              <a:rect b="b" l="l" r="r" t="t"/>
              <a:pathLst>
                <a:path extrusionOk="0" h="56765" w="34295">
                  <a:moveTo>
                    <a:pt x="31990" y="56012"/>
                  </a:moveTo>
                  <a:lnTo>
                    <a:pt x="31990" y="18562"/>
                  </a:lnTo>
                  <a:cubicBezTo>
                    <a:pt x="33228" y="9191"/>
                    <a:pt x="26561" y="607"/>
                    <a:pt x="17226" y="-609"/>
                  </a:cubicBezTo>
                  <a:cubicBezTo>
                    <a:pt x="7797" y="-1826"/>
                    <a:pt x="-775" y="4780"/>
                    <a:pt x="-2014" y="14152"/>
                  </a:cubicBezTo>
                  <a:cubicBezTo>
                    <a:pt x="-2205" y="15616"/>
                    <a:pt x="-2205" y="17099"/>
                    <a:pt x="-2014" y="18562"/>
                  </a:cubicBezTo>
                  <a:lnTo>
                    <a:pt x="-2014" y="56012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80"/>
            <p:cNvSpPr/>
            <p:nvPr/>
          </p:nvSpPr>
          <p:spPr>
            <a:xfrm>
              <a:off x="5010531" y="2821792"/>
              <a:ext cx="32479" cy="73500"/>
            </a:xfrm>
            <a:custGeom>
              <a:rect b="b" l="l" r="r" t="t"/>
              <a:pathLst>
                <a:path extrusionOk="0" h="73500" w="32479">
                  <a:moveTo>
                    <a:pt x="-2157" y="-727"/>
                  </a:moveTo>
                  <a:lnTo>
                    <a:pt x="10321" y="-727"/>
                  </a:lnTo>
                  <a:cubicBezTo>
                    <a:pt x="20702" y="-1269"/>
                    <a:pt x="29562" y="6545"/>
                    <a:pt x="30322" y="16857"/>
                  </a:cubicBezTo>
                  <a:lnTo>
                    <a:pt x="30322" y="72747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80"/>
            <p:cNvSpPr/>
            <p:nvPr/>
          </p:nvSpPr>
          <p:spPr>
            <a:xfrm>
              <a:off x="4994529" y="3188712"/>
              <a:ext cx="9525" cy="36404"/>
            </a:xfrm>
            <a:custGeom>
              <a:rect b="b" l="l" r="r" t="t"/>
              <a:pathLst>
                <a:path extrusionOk="0" h="36404" w="9525">
                  <a:moveTo>
                    <a:pt x="0" y="0"/>
                  </a:moveTo>
                  <a:lnTo>
                    <a:pt x="0" y="36404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80"/>
            <p:cNvSpPr/>
            <p:nvPr/>
          </p:nvSpPr>
          <p:spPr>
            <a:xfrm>
              <a:off x="4684490" y="3014675"/>
              <a:ext cx="114776" cy="9505"/>
            </a:xfrm>
            <a:custGeom>
              <a:rect b="b" l="l" r="r" t="t"/>
              <a:pathLst>
                <a:path extrusionOk="0" h="9505" w="114776">
                  <a:moveTo>
                    <a:pt x="11477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80"/>
            <p:cNvSpPr/>
            <p:nvPr/>
          </p:nvSpPr>
          <p:spPr>
            <a:xfrm>
              <a:off x="4684490" y="2982738"/>
              <a:ext cx="114776" cy="9505"/>
            </a:xfrm>
            <a:custGeom>
              <a:rect b="b" l="l" r="r" t="t"/>
              <a:pathLst>
                <a:path extrusionOk="0" h="9505" w="114776">
                  <a:moveTo>
                    <a:pt x="11477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80"/>
            <p:cNvSpPr/>
            <p:nvPr/>
          </p:nvSpPr>
          <p:spPr>
            <a:xfrm>
              <a:off x="4684299" y="2882270"/>
              <a:ext cx="187356" cy="9505"/>
            </a:xfrm>
            <a:custGeom>
              <a:rect b="b" l="l" r="r" t="t"/>
              <a:pathLst>
                <a:path extrusionOk="0" h="9505" w="187356">
                  <a:moveTo>
                    <a:pt x="0" y="0"/>
                  </a:moveTo>
                  <a:lnTo>
                    <a:pt x="187357" y="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80"/>
            <p:cNvSpPr/>
            <p:nvPr/>
          </p:nvSpPr>
          <p:spPr>
            <a:xfrm>
              <a:off x="4684299" y="2926754"/>
              <a:ext cx="187356" cy="9505"/>
            </a:xfrm>
            <a:custGeom>
              <a:rect b="b" l="l" r="r" t="t"/>
              <a:pathLst>
                <a:path extrusionOk="0" h="9505" w="187356">
                  <a:moveTo>
                    <a:pt x="0" y="0"/>
                  </a:moveTo>
                  <a:lnTo>
                    <a:pt x="187357" y="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5" name="Google Shape;715;p80"/>
          <p:cNvGrpSpPr/>
          <p:nvPr/>
        </p:nvGrpSpPr>
        <p:grpSpPr>
          <a:xfrm>
            <a:off x="3555109" y="1113241"/>
            <a:ext cx="436563" cy="412890"/>
            <a:chOff x="2450527" y="4248448"/>
            <a:chExt cx="327504" cy="309675"/>
          </a:xfrm>
        </p:grpSpPr>
        <p:sp>
          <p:nvSpPr>
            <p:cNvPr id="716" name="Google Shape;716;p80"/>
            <p:cNvSpPr/>
            <p:nvPr/>
          </p:nvSpPr>
          <p:spPr>
            <a:xfrm>
              <a:off x="2450527" y="4414052"/>
              <a:ext cx="57316" cy="138654"/>
            </a:xfrm>
            <a:custGeom>
              <a:rect b="b" l="l" r="r" t="t"/>
              <a:pathLst>
                <a:path extrusionOk="0" h="184872" w="76421">
                  <a:moveTo>
                    <a:pt x="74264" y="-1343"/>
                  </a:moveTo>
                  <a:lnTo>
                    <a:pt x="53880" y="5024"/>
                  </a:lnTo>
                  <a:cubicBezTo>
                    <a:pt x="42259" y="8826"/>
                    <a:pt x="33116" y="17667"/>
                    <a:pt x="28830" y="29072"/>
                  </a:cubicBezTo>
                  <a:cubicBezTo>
                    <a:pt x="20447" y="52454"/>
                    <a:pt x="13303" y="76217"/>
                    <a:pt x="7399" y="100360"/>
                  </a:cubicBezTo>
                  <a:cubicBezTo>
                    <a:pt x="636" y="127544"/>
                    <a:pt x="-2508" y="155490"/>
                    <a:pt x="-2126" y="183529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80"/>
            <p:cNvSpPr/>
            <p:nvPr/>
          </p:nvSpPr>
          <p:spPr>
            <a:xfrm>
              <a:off x="2556277" y="4486480"/>
              <a:ext cx="60221" cy="7129"/>
            </a:xfrm>
            <a:custGeom>
              <a:rect b="b" l="l" r="r" t="t"/>
              <a:pathLst>
                <a:path extrusionOk="0" h="9505" w="80295">
                  <a:moveTo>
                    <a:pt x="8029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80"/>
            <p:cNvSpPr/>
            <p:nvPr/>
          </p:nvSpPr>
          <p:spPr>
            <a:xfrm>
              <a:off x="2612071" y="4486480"/>
              <a:ext cx="60507" cy="7129"/>
            </a:xfrm>
            <a:custGeom>
              <a:rect b="b" l="l" r="r" t="t"/>
              <a:pathLst>
                <a:path extrusionOk="0" h="9505" w="80676">
                  <a:moveTo>
                    <a:pt x="80677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80"/>
            <p:cNvSpPr/>
            <p:nvPr/>
          </p:nvSpPr>
          <p:spPr>
            <a:xfrm>
              <a:off x="2489412" y="4320351"/>
              <a:ext cx="251817" cy="28044"/>
            </a:xfrm>
            <a:custGeom>
              <a:rect b="b" l="l" r="r" t="t"/>
              <a:pathLst>
                <a:path extrusionOk="0" h="37392" w="335756">
                  <a:moveTo>
                    <a:pt x="-2157" y="36049"/>
                  </a:moveTo>
                  <a:cubicBezTo>
                    <a:pt x="-1108" y="14474"/>
                    <a:pt x="17179" y="-2255"/>
                    <a:pt x="38801" y="-1305"/>
                  </a:cubicBezTo>
                  <a:lnTo>
                    <a:pt x="292641" y="-1305"/>
                  </a:lnTo>
                  <a:cubicBezTo>
                    <a:pt x="314263" y="-2160"/>
                    <a:pt x="332550" y="14474"/>
                    <a:pt x="333599" y="36049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80"/>
            <p:cNvSpPr/>
            <p:nvPr/>
          </p:nvSpPr>
          <p:spPr>
            <a:xfrm>
              <a:off x="2500055" y="4342192"/>
              <a:ext cx="229672" cy="215931"/>
            </a:xfrm>
            <a:custGeom>
              <a:rect b="b" l="l" r="r" t="t"/>
              <a:pathLst>
                <a:path extrusionOk="0" h="287908" w="306229">
                  <a:moveTo>
                    <a:pt x="304072" y="286565"/>
                  </a:moveTo>
                  <a:lnTo>
                    <a:pt x="304072" y="286565"/>
                  </a:lnTo>
                  <a:cubicBezTo>
                    <a:pt x="304072" y="277060"/>
                    <a:pt x="298454" y="268506"/>
                    <a:pt x="289784" y="264703"/>
                  </a:cubicBezTo>
                  <a:cubicBezTo>
                    <a:pt x="270165" y="256245"/>
                    <a:pt x="255019" y="239800"/>
                    <a:pt x="248066" y="219649"/>
                  </a:cubicBezTo>
                  <a:cubicBezTo>
                    <a:pt x="244636" y="210715"/>
                    <a:pt x="240255" y="202161"/>
                    <a:pt x="235206" y="194082"/>
                  </a:cubicBezTo>
                  <a:cubicBezTo>
                    <a:pt x="230348" y="186192"/>
                    <a:pt x="222063" y="176022"/>
                    <a:pt x="216156" y="166612"/>
                  </a:cubicBezTo>
                  <a:cubicBezTo>
                    <a:pt x="210252" y="157202"/>
                    <a:pt x="208633" y="149693"/>
                    <a:pt x="216156" y="142944"/>
                  </a:cubicBezTo>
                  <a:lnTo>
                    <a:pt x="216156" y="142944"/>
                  </a:lnTo>
                  <a:cubicBezTo>
                    <a:pt x="222444" y="137811"/>
                    <a:pt x="231683" y="138762"/>
                    <a:pt x="236827" y="145035"/>
                  </a:cubicBezTo>
                  <a:cubicBezTo>
                    <a:pt x="236922" y="145226"/>
                    <a:pt x="237113" y="145416"/>
                    <a:pt x="237208" y="145606"/>
                  </a:cubicBezTo>
                  <a:cubicBezTo>
                    <a:pt x="248161" y="161194"/>
                    <a:pt x="261495" y="175071"/>
                    <a:pt x="276736" y="186572"/>
                  </a:cubicBezTo>
                  <a:cubicBezTo>
                    <a:pt x="280641" y="190089"/>
                    <a:pt x="286738" y="189710"/>
                    <a:pt x="290166" y="185812"/>
                  </a:cubicBezTo>
                  <a:cubicBezTo>
                    <a:pt x="291882" y="183815"/>
                    <a:pt x="292738" y="181250"/>
                    <a:pt x="292547" y="178683"/>
                  </a:cubicBezTo>
                  <a:lnTo>
                    <a:pt x="292547" y="14056"/>
                  </a:lnTo>
                  <a:cubicBezTo>
                    <a:pt x="292642" y="5691"/>
                    <a:pt x="285880" y="-1247"/>
                    <a:pt x="277499" y="-1342"/>
                  </a:cubicBezTo>
                  <a:cubicBezTo>
                    <a:pt x="277404" y="-1342"/>
                    <a:pt x="277213" y="-1342"/>
                    <a:pt x="277118" y="-1342"/>
                  </a:cubicBezTo>
                  <a:lnTo>
                    <a:pt x="24896" y="-1342"/>
                  </a:lnTo>
                  <a:cubicBezTo>
                    <a:pt x="16513" y="-1438"/>
                    <a:pt x="9560" y="5312"/>
                    <a:pt x="9464" y="13676"/>
                  </a:cubicBezTo>
                  <a:cubicBezTo>
                    <a:pt x="9464" y="13771"/>
                    <a:pt x="9464" y="13960"/>
                    <a:pt x="9464" y="14056"/>
                  </a:cubicBezTo>
                  <a:lnTo>
                    <a:pt x="9464" y="178683"/>
                  </a:lnTo>
                  <a:cubicBezTo>
                    <a:pt x="8987" y="183910"/>
                    <a:pt x="12894" y="188474"/>
                    <a:pt x="18133" y="188948"/>
                  </a:cubicBezTo>
                  <a:cubicBezTo>
                    <a:pt x="20798" y="189139"/>
                    <a:pt x="23370" y="188284"/>
                    <a:pt x="25277" y="186572"/>
                  </a:cubicBezTo>
                  <a:cubicBezTo>
                    <a:pt x="40516" y="174976"/>
                    <a:pt x="53852" y="161194"/>
                    <a:pt x="64805" y="145606"/>
                  </a:cubicBezTo>
                  <a:cubicBezTo>
                    <a:pt x="69663" y="139142"/>
                    <a:pt x="78806" y="137716"/>
                    <a:pt x="85283" y="142564"/>
                  </a:cubicBezTo>
                  <a:cubicBezTo>
                    <a:pt x="85474" y="142659"/>
                    <a:pt x="85664" y="142849"/>
                    <a:pt x="85855" y="142944"/>
                  </a:cubicBezTo>
                  <a:lnTo>
                    <a:pt x="85855" y="142944"/>
                  </a:lnTo>
                  <a:cubicBezTo>
                    <a:pt x="93380" y="149693"/>
                    <a:pt x="92617" y="156061"/>
                    <a:pt x="85855" y="166612"/>
                  </a:cubicBezTo>
                  <a:cubicBezTo>
                    <a:pt x="79093" y="177162"/>
                    <a:pt x="71567" y="186192"/>
                    <a:pt x="66805" y="194082"/>
                  </a:cubicBezTo>
                  <a:cubicBezTo>
                    <a:pt x="61661" y="202161"/>
                    <a:pt x="57375" y="210715"/>
                    <a:pt x="53945" y="219649"/>
                  </a:cubicBezTo>
                  <a:cubicBezTo>
                    <a:pt x="46897" y="239800"/>
                    <a:pt x="31754" y="256150"/>
                    <a:pt x="12131" y="264703"/>
                  </a:cubicBezTo>
                  <a:cubicBezTo>
                    <a:pt x="3369" y="268506"/>
                    <a:pt x="-2251" y="277060"/>
                    <a:pt x="-2156" y="286565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80"/>
            <p:cNvSpPr/>
            <p:nvPr/>
          </p:nvSpPr>
          <p:spPr>
            <a:xfrm>
              <a:off x="2722512" y="4414052"/>
              <a:ext cx="55519" cy="138654"/>
            </a:xfrm>
            <a:custGeom>
              <a:rect b="b" l="l" r="r" t="t"/>
              <a:pathLst>
                <a:path extrusionOk="0" h="184872" w="74026">
                  <a:moveTo>
                    <a:pt x="-2157" y="-1343"/>
                  </a:moveTo>
                  <a:lnTo>
                    <a:pt x="17465" y="5024"/>
                  </a:lnTo>
                  <a:cubicBezTo>
                    <a:pt x="28799" y="8922"/>
                    <a:pt x="37659" y="17762"/>
                    <a:pt x="41563" y="29072"/>
                  </a:cubicBezTo>
                  <a:cubicBezTo>
                    <a:pt x="49756" y="52454"/>
                    <a:pt x="56614" y="76217"/>
                    <a:pt x="62327" y="100360"/>
                  </a:cubicBezTo>
                  <a:cubicBezTo>
                    <a:pt x="68901" y="127544"/>
                    <a:pt x="72138" y="155490"/>
                    <a:pt x="71852" y="183529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80"/>
            <p:cNvSpPr/>
            <p:nvPr/>
          </p:nvSpPr>
          <p:spPr>
            <a:xfrm>
              <a:off x="2597140" y="4444777"/>
              <a:ext cx="7144" cy="9267"/>
            </a:xfrm>
            <a:custGeom>
              <a:rect b="b" l="l" r="r" t="t"/>
              <a:pathLst>
                <a:path extrusionOk="0" h="12356" w="9525">
                  <a:moveTo>
                    <a:pt x="0" y="12357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80"/>
            <p:cNvSpPr/>
            <p:nvPr/>
          </p:nvSpPr>
          <p:spPr>
            <a:xfrm>
              <a:off x="2614285" y="4444777"/>
              <a:ext cx="7144" cy="9267"/>
            </a:xfrm>
            <a:custGeom>
              <a:rect b="b" l="l" r="r" t="t"/>
              <a:pathLst>
                <a:path extrusionOk="0" h="12356" w="9525">
                  <a:moveTo>
                    <a:pt x="0" y="12357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80"/>
            <p:cNvSpPr/>
            <p:nvPr/>
          </p:nvSpPr>
          <p:spPr>
            <a:xfrm>
              <a:off x="2632073" y="4444777"/>
              <a:ext cx="7144" cy="9267"/>
            </a:xfrm>
            <a:custGeom>
              <a:rect b="b" l="l" r="r" t="t"/>
              <a:pathLst>
                <a:path extrusionOk="0" h="12356" w="9525">
                  <a:moveTo>
                    <a:pt x="0" y="12357"/>
                  </a:moveTo>
                  <a:lnTo>
                    <a:pt x="0" y="0"/>
                  </a:ln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80"/>
            <p:cNvSpPr/>
            <p:nvPr/>
          </p:nvSpPr>
          <p:spPr>
            <a:xfrm>
              <a:off x="2561849" y="4403145"/>
              <a:ext cx="22575" cy="22028"/>
            </a:xfrm>
            <a:custGeom>
              <a:rect b="b" l="l" r="r" t="t"/>
              <a:pathLst>
                <a:path extrusionOk="0" h="29370" w="30100">
                  <a:moveTo>
                    <a:pt x="27943" y="20993"/>
                  </a:moveTo>
                  <a:cubicBezTo>
                    <a:pt x="27943" y="24890"/>
                    <a:pt x="24799" y="28027"/>
                    <a:pt x="20895" y="28027"/>
                  </a:cubicBezTo>
                  <a:lnTo>
                    <a:pt x="4891" y="28027"/>
                  </a:lnTo>
                  <a:cubicBezTo>
                    <a:pt x="987" y="28027"/>
                    <a:pt x="-2157" y="24890"/>
                    <a:pt x="-2157" y="20993"/>
                  </a:cubicBezTo>
                  <a:lnTo>
                    <a:pt x="-2157" y="5690"/>
                  </a:lnTo>
                  <a:cubicBezTo>
                    <a:pt x="-2157" y="1793"/>
                    <a:pt x="987" y="-1343"/>
                    <a:pt x="4891" y="-1343"/>
                  </a:cubicBezTo>
                  <a:lnTo>
                    <a:pt x="20514" y="-1343"/>
                  </a:lnTo>
                  <a:cubicBezTo>
                    <a:pt x="24418" y="-1343"/>
                    <a:pt x="27562" y="1793"/>
                    <a:pt x="27562" y="5690"/>
                  </a:cubicBezTo>
                  <a:lnTo>
                    <a:pt x="27562" y="21279"/>
                  </a:ln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80"/>
            <p:cNvSpPr/>
            <p:nvPr/>
          </p:nvSpPr>
          <p:spPr>
            <a:xfrm>
              <a:off x="2645646" y="4403145"/>
              <a:ext cx="22359" cy="22028"/>
            </a:xfrm>
            <a:custGeom>
              <a:rect b="b" l="l" r="r" t="t"/>
              <a:pathLst>
                <a:path extrusionOk="0" h="29370" w="29812">
                  <a:moveTo>
                    <a:pt x="27655" y="20993"/>
                  </a:moveTo>
                  <a:cubicBezTo>
                    <a:pt x="27655" y="24890"/>
                    <a:pt x="24511" y="28027"/>
                    <a:pt x="20607" y="28027"/>
                  </a:cubicBezTo>
                  <a:lnTo>
                    <a:pt x="4987" y="28027"/>
                  </a:lnTo>
                  <a:cubicBezTo>
                    <a:pt x="1080" y="28027"/>
                    <a:pt x="-2064" y="24890"/>
                    <a:pt x="-2157" y="20993"/>
                  </a:cubicBezTo>
                  <a:lnTo>
                    <a:pt x="-2157" y="5690"/>
                  </a:lnTo>
                  <a:cubicBezTo>
                    <a:pt x="-2064" y="1793"/>
                    <a:pt x="1080" y="-1343"/>
                    <a:pt x="4987" y="-1343"/>
                  </a:cubicBezTo>
                  <a:lnTo>
                    <a:pt x="20607" y="-1343"/>
                  </a:lnTo>
                  <a:cubicBezTo>
                    <a:pt x="24511" y="-1343"/>
                    <a:pt x="27655" y="1793"/>
                    <a:pt x="27655" y="5690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80"/>
            <p:cNvSpPr/>
            <p:nvPr/>
          </p:nvSpPr>
          <p:spPr>
            <a:xfrm>
              <a:off x="2561849" y="4361513"/>
              <a:ext cx="22575" cy="22241"/>
            </a:xfrm>
            <a:custGeom>
              <a:rect b="b" l="l" r="r" t="t"/>
              <a:pathLst>
                <a:path extrusionOk="0" h="29655" w="30100">
                  <a:moveTo>
                    <a:pt x="27943" y="21279"/>
                  </a:moveTo>
                  <a:cubicBezTo>
                    <a:pt x="27943" y="25175"/>
                    <a:pt x="24799" y="28312"/>
                    <a:pt x="20895" y="28312"/>
                  </a:cubicBezTo>
                  <a:lnTo>
                    <a:pt x="4891" y="28312"/>
                  </a:lnTo>
                  <a:cubicBezTo>
                    <a:pt x="987" y="28312"/>
                    <a:pt x="-2157" y="25175"/>
                    <a:pt x="-2157" y="21279"/>
                  </a:cubicBezTo>
                  <a:lnTo>
                    <a:pt x="-2157" y="5690"/>
                  </a:lnTo>
                  <a:cubicBezTo>
                    <a:pt x="-2157" y="1793"/>
                    <a:pt x="987" y="-1343"/>
                    <a:pt x="4891" y="-1343"/>
                  </a:cubicBezTo>
                  <a:lnTo>
                    <a:pt x="20514" y="-1343"/>
                  </a:lnTo>
                  <a:cubicBezTo>
                    <a:pt x="24418" y="-1343"/>
                    <a:pt x="27562" y="1793"/>
                    <a:pt x="27562" y="5690"/>
                  </a:cubicBezTo>
                  <a:lnTo>
                    <a:pt x="27562" y="21279"/>
                  </a:ln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80"/>
            <p:cNvSpPr/>
            <p:nvPr/>
          </p:nvSpPr>
          <p:spPr>
            <a:xfrm>
              <a:off x="2603569" y="4403145"/>
              <a:ext cx="22574" cy="22028"/>
            </a:xfrm>
            <a:custGeom>
              <a:rect b="b" l="l" r="r" t="t"/>
              <a:pathLst>
                <a:path extrusionOk="0" h="29370" w="30098">
                  <a:moveTo>
                    <a:pt x="27941" y="20993"/>
                  </a:moveTo>
                  <a:cubicBezTo>
                    <a:pt x="27941" y="24890"/>
                    <a:pt x="24799" y="28027"/>
                    <a:pt x="20893" y="28027"/>
                  </a:cubicBezTo>
                  <a:lnTo>
                    <a:pt x="4891" y="28027"/>
                  </a:lnTo>
                  <a:cubicBezTo>
                    <a:pt x="987" y="28027"/>
                    <a:pt x="-2157" y="24890"/>
                    <a:pt x="-2157" y="20993"/>
                  </a:cubicBezTo>
                  <a:lnTo>
                    <a:pt x="-2157" y="5690"/>
                  </a:lnTo>
                  <a:cubicBezTo>
                    <a:pt x="-2157" y="1793"/>
                    <a:pt x="987" y="-1343"/>
                    <a:pt x="4891" y="-1343"/>
                  </a:cubicBezTo>
                  <a:lnTo>
                    <a:pt x="20514" y="-1343"/>
                  </a:lnTo>
                  <a:cubicBezTo>
                    <a:pt x="24418" y="-1343"/>
                    <a:pt x="27562" y="1793"/>
                    <a:pt x="27562" y="5690"/>
                  </a:cubicBezTo>
                  <a:lnTo>
                    <a:pt x="27562" y="21279"/>
                  </a:ln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80"/>
            <p:cNvSpPr/>
            <p:nvPr/>
          </p:nvSpPr>
          <p:spPr>
            <a:xfrm>
              <a:off x="2603569" y="4361513"/>
              <a:ext cx="22574" cy="22241"/>
            </a:xfrm>
            <a:custGeom>
              <a:rect b="b" l="l" r="r" t="t"/>
              <a:pathLst>
                <a:path extrusionOk="0" h="29655" w="30098">
                  <a:moveTo>
                    <a:pt x="27941" y="21279"/>
                  </a:moveTo>
                  <a:cubicBezTo>
                    <a:pt x="27941" y="25175"/>
                    <a:pt x="24799" y="28312"/>
                    <a:pt x="20893" y="28312"/>
                  </a:cubicBezTo>
                  <a:lnTo>
                    <a:pt x="4891" y="28312"/>
                  </a:lnTo>
                  <a:cubicBezTo>
                    <a:pt x="987" y="28312"/>
                    <a:pt x="-2157" y="25175"/>
                    <a:pt x="-2157" y="21279"/>
                  </a:cubicBezTo>
                  <a:lnTo>
                    <a:pt x="-2157" y="5690"/>
                  </a:lnTo>
                  <a:cubicBezTo>
                    <a:pt x="-2157" y="1793"/>
                    <a:pt x="987" y="-1343"/>
                    <a:pt x="4891" y="-1343"/>
                  </a:cubicBezTo>
                  <a:lnTo>
                    <a:pt x="20514" y="-1343"/>
                  </a:lnTo>
                  <a:cubicBezTo>
                    <a:pt x="24418" y="-1343"/>
                    <a:pt x="27562" y="1793"/>
                    <a:pt x="27562" y="5690"/>
                  </a:cubicBezTo>
                  <a:lnTo>
                    <a:pt x="27562" y="21279"/>
                  </a:ln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80"/>
            <p:cNvSpPr/>
            <p:nvPr/>
          </p:nvSpPr>
          <p:spPr>
            <a:xfrm>
              <a:off x="2645646" y="4361513"/>
              <a:ext cx="22359" cy="22241"/>
            </a:xfrm>
            <a:custGeom>
              <a:rect b="b" l="l" r="r" t="t"/>
              <a:pathLst>
                <a:path extrusionOk="0" h="29655" w="29812">
                  <a:moveTo>
                    <a:pt x="27655" y="21279"/>
                  </a:moveTo>
                  <a:cubicBezTo>
                    <a:pt x="27655" y="25175"/>
                    <a:pt x="24511" y="28312"/>
                    <a:pt x="20607" y="28312"/>
                  </a:cubicBezTo>
                  <a:lnTo>
                    <a:pt x="4987" y="28312"/>
                  </a:lnTo>
                  <a:cubicBezTo>
                    <a:pt x="1080" y="28312"/>
                    <a:pt x="-2064" y="25175"/>
                    <a:pt x="-2157" y="21279"/>
                  </a:cubicBezTo>
                  <a:lnTo>
                    <a:pt x="-2157" y="5690"/>
                  </a:lnTo>
                  <a:cubicBezTo>
                    <a:pt x="-2064" y="1793"/>
                    <a:pt x="1080" y="-1343"/>
                    <a:pt x="4987" y="-1343"/>
                  </a:cubicBezTo>
                  <a:lnTo>
                    <a:pt x="20607" y="-1343"/>
                  </a:lnTo>
                  <a:cubicBezTo>
                    <a:pt x="24511" y="-1343"/>
                    <a:pt x="27655" y="1793"/>
                    <a:pt x="27655" y="5690"/>
                  </a:cubicBezTo>
                  <a:close/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80"/>
            <p:cNvSpPr/>
            <p:nvPr/>
          </p:nvSpPr>
          <p:spPr>
            <a:xfrm>
              <a:off x="2594997" y="4292073"/>
              <a:ext cx="38576" cy="7134"/>
            </a:xfrm>
            <a:custGeom>
              <a:rect b="b" l="l" r="r" t="t"/>
              <a:pathLst>
                <a:path extrusionOk="0" h="9512" w="51434">
                  <a:moveTo>
                    <a:pt x="-2157" y="8169"/>
                  </a:moveTo>
                  <a:cubicBezTo>
                    <a:pt x="4891" y="1895"/>
                    <a:pt x="14130" y="-1526"/>
                    <a:pt x="23560" y="-1336"/>
                  </a:cubicBezTo>
                  <a:cubicBezTo>
                    <a:pt x="32989" y="-1431"/>
                    <a:pt x="42228" y="1895"/>
                    <a:pt x="49277" y="8169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80"/>
            <p:cNvSpPr/>
            <p:nvPr/>
          </p:nvSpPr>
          <p:spPr>
            <a:xfrm>
              <a:off x="2578566" y="4269997"/>
              <a:ext cx="71438" cy="13100"/>
            </a:xfrm>
            <a:custGeom>
              <a:rect b="b" l="l" r="r" t="t"/>
              <a:pathLst>
                <a:path extrusionOk="0" h="17466" w="95250">
                  <a:moveTo>
                    <a:pt x="-2157" y="16123"/>
                  </a:moveTo>
                  <a:cubicBezTo>
                    <a:pt x="25276" y="-7165"/>
                    <a:pt x="65662" y="-7165"/>
                    <a:pt x="93093" y="16123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80"/>
            <p:cNvSpPr/>
            <p:nvPr/>
          </p:nvSpPr>
          <p:spPr>
            <a:xfrm>
              <a:off x="2561992" y="4248448"/>
              <a:ext cx="105728" cy="21388"/>
            </a:xfrm>
            <a:custGeom>
              <a:rect b="b" l="l" r="r" t="t"/>
              <a:pathLst>
                <a:path extrusionOk="0" h="28517" w="140970">
                  <a:moveTo>
                    <a:pt x="-2157" y="27174"/>
                  </a:moveTo>
                  <a:cubicBezTo>
                    <a:pt x="16702" y="8829"/>
                    <a:pt x="42040" y="-1341"/>
                    <a:pt x="68329" y="-1341"/>
                  </a:cubicBezTo>
                  <a:cubicBezTo>
                    <a:pt x="94714" y="-1531"/>
                    <a:pt x="120049" y="8734"/>
                    <a:pt x="138813" y="27174"/>
                  </a:cubicBezTo>
                </a:path>
              </a:pathLst>
            </a:custGeom>
            <a:noFill/>
            <a:ln cap="rnd" cmpd="sng" w="9525">
              <a:solidFill>
                <a:srgbClr val="000DB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9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4" name="Google Shape;734;p80"/>
          <p:cNvSpPr/>
          <p:nvPr/>
        </p:nvSpPr>
        <p:spPr>
          <a:xfrm>
            <a:off x="2291600" y="3519675"/>
            <a:ext cx="527400" cy="45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CE5C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35" name="Google Shape;735;p80"/>
          <p:cNvSpPr/>
          <p:nvPr/>
        </p:nvSpPr>
        <p:spPr>
          <a:xfrm>
            <a:off x="4665388" y="3519675"/>
            <a:ext cx="527400" cy="45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36" name="Google Shape;736;p80"/>
          <p:cNvSpPr/>
          <p:nvPr/>
        </p:nvSpPr>
        <p:spPr>
          <a:xfrm>
            <a:off x="7039175" y="3519675"/>
            <a:ext cx="527400" cy="45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737" name="Google Shape;737;p80"/>
          <p:cNvSpPr/>
          <p:nvPr/>
        </p:nvSpPr>
        <p:spPr>
          <a:xfrm>
            <a:off x="9417325" y="3519675"/>
            <a:ext cx="527400" cy="455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63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the Campaign Process Workshop</a:t>
            </a:r>
            <a:endParaRPr/>
          </a:p>
        </p:txBody>
      </p:sp>
      <p:sp>
        <p:nvSpPr>
          <p:cNvPr id="527" name="Google Shape;527;p63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600"/>
              </a:spcAft>
              <a:buNone/>
            </a:pPr>
            <a:r>
              <a:rPr lang="en" sz="13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rPr>
              <a:t>Learn by Doing: Plan, Build, Execute, Reflect</a:t>
            </a:r>
            <a:endParaRPr/>
          </a:p>
        </p:txBody>
      </p:sp>
      <p:sp>
        <p:nvSpPr>
          <p:cNvPr id="528" name="Google Shape;528;p63"/>
          <p:cNvSpPr txBox="1"/>
          <p:nvPr>
            <p:ph idx="2" type="body"/>
          </p:nvPr>
        </p:nvSpPr>
        <p:spPr>
          <a:xfrm>
            <a:off x="712600" y="2057400"/>
            <a:ext cx="102465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Today, we won’t just learn the campaign process, we’ll build one </a:t>
            </a:r>
            <a:r>
              <a:rPr b="1" lang="en"/>
              <a:t>together</a:t>
            </a:r>
            <a:r>
              <a:rPr lang="en"/>
              <a:t>!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63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pic>
        <p:nvPicPr>
          <p:cNvPr id="530" name="Google Shape;530;p63" title="Screenshot 2025-06-17 at 4.00.01 PM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5547" l="0" r="0" t="5547"/>
          <a:stretch/>
        </p:blipFill>
        <p:spPr>
          <a:xfrm>
            <a:off x="5999150" y="2503275"/>
            <a:ext cx="4742001" cy="3336974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63"/>
          <p:cNvSpPr txBox="1"/>
          <p:nvPr>
            <p:ph idx="2" type="body"/>
          </p:nvPr>
        </p:nvSpPr>
        <p:spPr>
          <a:xfrm>
            <a:off x="713050" y="2918813"/>
            <a:ext cx="5399700" cy="2505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Look familiar?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63"/>
          <p:cNvSpPr/>
          <p:nvPr/>
        </p:nvSpPr>
        <p:spPr>
          <a:xfrm>
            <a:off x="2740625" y="3149975"/>
            <a:ext cx="3213600" cy="1209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64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Workshop Flow</a:t>
            </a:r>
            <a:endParaRPr/>
          </a:p>
        </p:txBody>
      </p:sp>
      <p:sp>
        <p:nvSpPr>
          <p:cNvPr id="538" name="Google Shape;538;p64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4"/>
          <p:cNvSpPr txBox="1"/>
          <p:nvPr>
            <p:ph idx="2" type="body"/>
          </p:nvPr>
        </p:nvSpPr>
        <p:spPr>
          <a:xfrm>
            <a:off x="712600" y="2057400"/>
            <a:ext cx="10354200" cy="3680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188912" lvl="0" marL="17621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"/>
              <a:t>Campaign</a:t>
            </a:r>
            <a:r>
              <a:rPr lang="en"/>
              <a:t> Planning (practice)</a:t>
            </a:r>
            <a:endParaRPr/>
          </a:p>
          <a:p>
            <a:pPr indent="-188912" lvl="0" marL="176212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AutoNum type="arabicPeriod"/>
            </a:pPr>
            <a:r>
              <a:rPr lang="en"/>
              <a:t>Submitting Intake Requests (practice)</a:t>
            </a:r>
            <a:endParaRPr/>
          </a:p>
          <a:p>
            <a:pPr indent="-176212" lvl="0" marL="176212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</a:pPr>
            <a:r>
              <a:rPr lang="en"/>
              <a:t>Set up in systems (discussion)</a:t>
            </a:r>
            <a:endParaRPr/>
          </a:p>
          <a:p>
            <a:pPr indent="-176212" lvl="0" marL="176212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</a:pPr>
            <a:r>
              <a:rPr lang="en"/>
              <a:t>Campaign execution (practice)</a:t>
            </a:r>
            <a:endParaRPr/>
          </a:p>
          <a:p>
            <a:pPr indent="-176212" lvl="0" marL="176212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rabicPeriod"/>
            </a:pPr>
            <a:r>
              <a:rPr lang="en"/>
              <a:t>Post-Campaign Analysis &amp; Retro (practice/discussion)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64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65"/>
          <p:cNvSpPr txBox="1"/>
          <p:nvPr>
            <p:ph type="ctrTitle"/>
          </p:nvPr>
        </p:nvSpPr>
        <p:spPr>
          <a:xfrm>
            <a:off x="713225" y="3508575"/>
            <a:ext cx="7060500" cy="17469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Campaign Planning</a:t>
            </a:r>
            <a:endParaRPr/>
          </a:p>
        </p:txBody>
      </p:sp>
      <p:sp>
        <p:nvSpPr>
          <p:cNvPr id="546" name="Google Shape;546;p65"/>
          <p:cNvSpPr txBox="1"/>
          <p:nvPr>
            <p:ph idx="1" type="subTitle"/>
          </p:nvPr>
        </p:nvSpPr>
        <p:spPr>
          <a:xfrm>
            <a:off x="712603" y="5255475"/>
            <a:ext cx="109701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66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 and Ideation</a:t>
            </a:r>
            <a:endParaRPr/>
          </a:p>
        </p:txBody>
      </p:sp>
      <p:sp>
        <p:nvSpPr>
          <p:cNvPr id="552" name="Google Shape;552;p66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66"/>
          <p:cNvSpPr txBox="1"/>
          <p:nvPr>
            <p:ph idx="2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66"/>
          <p:cNvSpPr txBox="1"/>
          <p:nvPr/>
        </p:nvSpPr>
        <p:spPr>
          <a:xfrm>
            <a:off x="712600" y="1946600"/>
            <a:ext cx="11024700" cy="3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8912" lvl="0" marL="176212" rtl="0" algn="l">
              <a:spcBef>
                <a:spcPts val="0"/>
              </a:spcBef>
              <a:spcAft>
                <a:spcPts val="1500"/>
              </a:spcAft>
              <a:buClr>
                <a:schemeClr val="dk1"/>
              </a:buClr>
              <a:buSzPts val="1600"/>
              <a:buChar char="•"/>
            </a:pPr>
            <a:r>
              <a:rPr lang="en"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Start with Plan on a Page to align stakeholders and resources</a:t>
            </a:r>
            <a:endParaRPr/>
          </a:p>
        </p:txBody>
      </p:sp>
      <p:pic>
        <p:nvPicPr>
          <p:cNvPr id="555" name="Google Shape;555;p66" title="Screenshot 2025-06-20 at 12.27.3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3150" y="2585050"/>
            <a:ext cx="5996800" cy="339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7"/>
          <p:cNvSpPr txBox="1"/>
          <p:nvPr>
            <p:ph type="title"/>
          </p:nvPr>
        </p:nvSpPr>
        <p:spPr>
          <a:xfrm>
            <a:off x="713054" y="182880"/>
            <a:ext cx="109701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 Plan to Airtable</a:t>
            </a:r>
            <a:endParaRPr/>
          </a:p>
        </p:txBody>
      </p:sp>
      <p:sp>
        <p:nvSpPr>
          <p:cNvPr id="561" name="Google Shape;561;p67"/>
          <p:cNvSpPr txBox="1"/>
          <p:nvPr>
            <p:ph idx="1" type="subTitle"/>
          </p:nvPr>
        </p:nvSpPr>
        <p:spPr>
          <a:xfrm>
            <a:off x="712603" y="1142400"/>
            <a:ext cx="109701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67"/>
          <p:cNvSpPr txBox="1"/>
          <p:nvPr>
            <p:ph idx="2" type="body"/>
          </p:nvPr>
        </p:nvSpPr>
        <p:spPr>
          <a:xfrm>
            <a:off x="713050" y="2400300"/>
            <a:ext cx="10707000" cy="4214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Enter key campaign details into Airtable</a:t>
            </a:r>
            <a:endParaRPr/>
          </a:p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Set status to be visible in views</a:t>
            </a:r>
            <a:endParaRPr i="1"/>
          </a:p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Team-Tactics</a:t>
            </a:r>
            <a:r>
              <a:rPr lang="en" u="sng">
                <a:solidFill>
                  <a:schemeClr val="hlink"/>
                </a:solidFill>
                <a:hlinkClick r:id="rId4"/>
              </a:rPr>
              <a:t> </a:t>
            </a:r>
            <a:r>
              <a:rPr b="1" lang="en" u="sng">
                <a:solidFill>
                  <a:schemeClr val="hlink"/>
                </a:solidFill>
                <a:hlinkClick r:id="rId5"/>
              </a:rPr>
              <a:t>Calendar</a:t>
            </a:r>
            <a:endParaRPr b="1"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67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pic>
        <p:nvPicPr>
          <p:cNvPr id="564" name="Google Shape;564;p67" title="Screenshot 2025-06-23 at 2.22.56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87575" y="2520425"/>
            <a:ext cx="4677852" cy="275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68"/>
          <p:cNvSpPr txBox="1"/>
          <p:nvPr>
            <p:ph type="ctrTitle"/>
          </p:nvPr>
        </p:nvSpPr>
        <p:spPr>
          <a:xfrm>
            <a:off x="713225" y="3508575"/>
            <a:ext cx="7060500" cy="17469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Submitting Intake Requests</a:t>
            </a:r>
            <a:endParaRPr/>
          </a:p>
        </p:txBody>
      </p:sp>
      <p:sp>
        <p:nvSpPr>
          <p:cNvPr id="570" name="Google Shape;570;p68"/>
          <p:cNvSpPr txBox="1"/>
          <p:nvPr>
            <p:ph idx="1" type="subTitle"/>
          </p:nvPr>
        </p:nvSpPr>
        <p:spPr>
          <a:xfrm>
            <a:off x="712603" y="5255475"/>
            <a:ext cx="109701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69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 an Intake Request</a:t>
            </a:r>
            <a:endParaRPr/>
          </a:p>
        </p:txBody>
      </p:sp>
      <p:sp>
        <p:nvSpPr>
          <p:cNvPr id="576" name="Google Shape;576;p69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69"/>
          <p:cNvSpPr txBox="1"/>
          <p:nvPr>
            <p:ph idx="2" type="body"/>
          </p:nvPr>
        </p:nvSpPr>
        <p:spPr>
          <a:xfrm>
            <a:off x="712600" y="2057400"/>
            <a:ext cx="10354200" cy="3680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188912" lvl="0" marL="17621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n"/>
              <a:t>An intake request alerts the Marketing Ops team that you need campaign support </a:t>
            </a:r>
            <a:endParaRPr/>
          </a:p>
          <a:p>
            <a:pPr indent="-176212" lvl="0" marL="176212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Include key information</a:t>
            </a:r>
            <a:endParaRPr/>
          </a:p>
          <a:p>
            <a:pPr indent="-176212" lvl="0" marL="176212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/>
              <a:t>Consider SLAs and setup complexity – earlier submission = smoother execution</a:t>
            </a:r>
            <a:endParaRPr/>
          </a:p>
          <a:p>
            <a:pPr indent="-317500" lvl="1" marL="9144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Email sends: 1 week</a:t>
            </a:r>
            <a:endParaRPr/>
          </a:p>
          <a:p>
            <a:pPr indent="-317500" lvl="1" marL="9144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Events &amp; Webinars: 1-3 months in advance</a:t>
            </a:r>
            <a:endParaRPr/>
          </a:p>
          <a:p>
            <a:pPr indent="-317500" lvl="1" marL="914400" rtl="0" algn="l"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lang="en"/>
              <a:t>List imports: 1-2 business days (dependent on list quality/readiness)</a:t>
            </a:r>
            <a:endParaRPr/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Marketing Ops SLAs</a:t>
            </a:r>
            <a:endParaRPr/>
          </a:p>
        </p:txBody>
      </p:sp>
      <p:sp>
        <p:nvSpPr>
          <p:cNvPr id="578" name="Google Shape;578;p69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70"/>
          <p:cNvSpPr txBox="1"/>
          <p:nvPr>
            <p:ph type="title"/>
          </p:nvPr>
        </p:nvSpPr>
        <p:spPr>
          <a:xfrm>
            <a:off x="713026" y="182875"/>
            <a:ext cx="10354200" cy="1069800"/>
          </a:xfrm>
          <a:prstGeom prst="rect">
            <a:avLst/>
          </a:prstGeom>
        </p:spPr>
        <p:txBody>
          <a:bodyPr anchorCtr="0" anchor="b" bIns="45700" lIns="0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Submitting an Intake Request</a:t>
            </a:r>
            <a:endParaRPr/>
          </a:p>
        </p:txBody>
      </p:sp>
      <p:sp>
        <p:nvSpPr>
          <p:cNvPr id="584" name="Google Shape;584;p70"/>
          <p:cNvSpPr txBox="1"/>
          <p:nvPr>
            <p:ph idx="1" type="subTitle"/>
          </p:nvPr>
        </p:nvSpPr>
        <p:spPr>
          <a:xfrm>
            <a:off x="712600" y="1142398"/>
            <a:ext cx="10354200" cy="524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70"/>
          <p:cNvSpPr txBox="1"/>
          <p:nvPr>
            <p:ph idx="2" type="body"/>
          </p:nvPr>
        </p:nvSpPr>
        <p:spPr>
          <a:xfrm>
            <a:off x="788800" y="2057400"/>
            <a:ext cx="10354200" cy="3680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Marketing Ops Intake form</a:t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70"/>
          <p:cNvSpPr txBox="1"/>
          <p:nvPr>
            <p:ph idx="3" type="subTitle"/>
          </p:nvPr>
        </p:nvSpPr>
        <p:spPr>
          <a:xfrm>
            <a:off x="713050" y="6404675"/>
            <a:ext cx="9357000" cy="452400"/>
          </a:xfrm>
          <a:prstGeom prst="rect">
            <a:avLst/>
          </a:prstGeom>
        </p:spPr>
        <p:txBody>
          <a:bodyPr anchorCtr="0" anchor="b" bIns="4570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t/>
            </a:r>
            <a:endParaRPr/>
          </a:p>
        </p:txBody>
      </p:sp>
      <p:pic>
        <p:nvPicPr>
          <p:cNvPr id="587" name="Google Shape;587;p70" title="Screenshot 2025-06-23 at 2.43.11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3725" y="1955326"/>
            <a:ext cx="2490636" cy="3884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88" name="Google Shape;588;p70" title="Screenshot 2025-06-23 at 2.43.16 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17075" y="2400300"/>
            <a:ext cx="2837482" cy="388484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589" name="Google Shape;589;p70" title="Screenshot 2025-06-23 at 2.41.25 P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89175" y="2289362"/>
            <a:ext cx="2437626" cy="402602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Benchling Color Palette_2022">
      <a:dk1>
        <a:srgbClr val="434343"/>
      </a:dk1>
      <a:lt1>
        <a:srgbClr val="FFFFFF"/>
      </a:lt1>
      <a:dk2>
        <a:srgbClr val="000DB5"/>
      </a:dk2>
      <a:lt2>
        <a:srgbClr val="FEFCFF"/>
      </a:lt2>
      <a:accent1>
        <a:srgbClr val="000650"/>
      </a:accent1>
      <a:accent2>
        <a:srgbClr val="2B38F1"/>
      </a:accent2>
      <a:accent3>
        <a:srgbClr val="A9CAFB"/>
      </a:accent3>
      <a:accent4>
        <a:srgbClr val="DAF971"/>
      </a:accent4>
      <a:accent5>
        <a:srgbClr val="D6D7D1"/>
      </a:accent5>
      <a:accent6>
        <a:srgbClr val="E9D6AA"/>
      </a:accent6>
      <a:hlink>
        <a:srgbClr val="0432FF"/>
      </a:hlink>
      <a:folHlink>
        <a:srgbClr val="9320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